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50"/>
  </p:notesMasterIdLst>
  <p:sldIdLst>
    <p:sldId id="261" r:id="rId6"/>
    <p:sldId id="262" r:id="rId7"/>
    <p:sldId id="291" r:id="rId8"/>
    <p:sldId id="2147481117" r:id="rId9"/>
    <p:sldId id="2147481118" r:id="rId10"/>
    <p:sldId id="2147481119" r:id="rId11"/>
    <p:sldId id="2147481120" r:id="rId12"/>
    <p:sldId id="2147481121" r:id="rId13"/>
    <p:sldId id="2147481122" r:id="rId14"/>
    <p:sldId id="2147481123" r:id="rId15"/>
    <p:sldId id="2147481124" r:id="rId16"/>
    <p:sldId id="2147481125" r:id="rId17"/>
    <p:sldId id="2147481126" r:id="rId18"/>
    <p:sldId id="2147481127" r:id="rId19"/>
    <p:sldId id="2147481128" r:id="rId20"/>
    <p:sldId id="2147481129" r:id="rId21"/>
    <p:sldId id="2147481130" r:id="rId22"/>
    <p:sldId id="2147481131" r:id="rId23"/>
    <p:sldId id="2147481133" r:id="rId24"/>
    <p:sldId id="2147481134" r:id="rId25"/>
    <p:sldId id="486" r:id="rId26"/>
    <p:sldId id="2147481135" r:id="rId27"/>
    <p:sldId id="2147481136" r:id="rId28"/>
    <p:sldId id="2147481137" r:id="rId29"/>
    <p:sldId id="2147481138" r:id="rId30"/>
    <p:sldId id="2147481139" r:id="rId31"/>
    <p:sldId id="2147481140" r:id="rId32"/>
    <p:sldId id="2147481141" r:id="rId33"/>
    <p:sldId id="2147481142" r:id="rId34"/>
    <p:sldId id="2147481143" r:id="rId35"/>
    <p:sldId id="2147481144" r:id="rId36"/>
    <p:sldId id="268" r:id="rId37"/>
    <p:sldId id="2147481116" r:id="rId38"/>
    <p:sldId id="2147481145" r:id="rId39"/>
    <p:sldId id="2147481146" r:id="rId40"/>
    <p:sldId id="2147481147" r:id="rId41"/>
    <p:sldId id="2147481148" r:id="rId42"/>
    <p:sldId id="2147481149" r:id="rId43"/>
    <p:sldId id="2147481150" r:id="rId44"/>
    <p:sldId id="2147481151" r:id="rId45"/>
    <p:sldId id="2147481152" r:id="rId46"/>
    <p:sldId id="2147481153" r:id="rId47"/>
    <p:sldId id="292" r:id="rId48"/>
    <p:sldId id="259"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1117"/>
            <p14:sldId id="2147481118"/>
            <p14:sldId id="2147481119"/>
            <p14:sldId id="2147481120"/>
            <p14:sldId id="2147481121"/>
            <p14:sldId id="2147481122"/>
            <p14:sldId id="2147481123"/>
            <p14:sldId id="2147481124"/>
            <p14:sldId id="2147481125"/>
            <p14:sldId id="2147481126"/>
            <p14:sldId id="2147481127"/>
            <p14:sldId id="2147481128"/>
            <p14:sldId id="2147481129"/>
            <p14:sldId id="2147481130"/>
            <p14:sldId id="2147481131"/>
            <p14:sldId id="2147481133"/>
            <p14:sldId id="2147481134"/>
            <p14:sldId id="486"/>
            <p14:sldId id="2147481135"/>
            <p14:sldId id="2147481136"/>
            <p14:sldId id="2147481137"/>
            <p14:sldId id="2147481138"/>
            <p14:sldId id="2147481139"/>
            <p14:sldId id="2147481140"/>
            <p14:sldId id="2147481141"/>
            <p14:sldId id="2147481142"/>
            <p14:sldId id="2147481143"/>
            <p14:sldId id="2147481144"/>
            <p14:sldId id="268"/>
            <p14:sldId id="2147481116"/>
            <p14:sldId id="2147481145"/>
            <p14:sldId id="2147481146"/>
            <p14:sldId id="2147481147"/>
            <p14:sldId id="2147481148"/>
            <p14:sldId id="2147481149"/>
            <p14:sldId id="2147481150"/>
            <p14:sldId id="2147481151"/>
            <p14:sldId id="2147481152"/>
            <p14:sldId id="2147481153"/>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0066FF"/>
    <a:srgbClr val="DFA210"/>
    <a:srgbClr val="F1CA3D"/>
    <a:srgbClr val="F7DB63"/>
    <a:srgbClr val="F2C811"/>
    <a:srgbClr val="0B556A"/>
    <a:srgbClr val="D8D8D8"/>
    <a:srgbClr val="8BD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272DE-0408-4CBD-BB22-5FC771703024}" v="36" dt="2024-01-31T00:34:44.072"/>
    <p1510:client id="{F2151F52-E25C-4097-AC06-B9C95A86F042}" v="18" dt="2024-01-31T10:54:32.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VACHALA" userId="S::david.vachala@bizappsfrenchcommunity.com::76d02b97-1bbd-456c-868a-7dcf11490085" providerId="AD" clId="Web-{3DB57E8F-F67A-4774-BF78-70CD36BDF7DD}"/>
    <pc:docChg chg="modSld">
      <pc:chgData name="David VACHALA" userId="S::david.vachala@bizappsfrenchcommunity.com::76d02b97-1bbd-456c-868a-7dcf11490085" providerId="AD" clId="Web-{3DB57E8F-F67A-4774-BF78-70CD36BDF7DD}" dt="2023-06-17T05:50:05.537" v="13"/>
      <pc:docMkLst>
        <pc:docMk/>
      </pc:docMkLst>
      <pc:sldChg chg="modSp">
        <pc:chgData name="David VACHALA" userId="S::david.vachala@bizappsfrenchcommunity.com::76d02b97-1bbd-456c-868a-7dcf11490085" providerId="AD" clId="Web-{3DB57E8F-F67A-4774-BF78-70CD36BDF7DD}" dt="2023-06-17T05:50:05.537" v="13"/>
        <pc:sldMkLst>
          <pc:docMk/>
          <pc:sldMk cId="1743216632" sldId="261"/>
        </pc:sldMkLst>
        <pc:spChg chg="mod">
          <ac:chgData name="David VACHALA" userId="S::david.vachala@bizappsfrenchcommunity.com::76d02b97-1bbd-456c-868a-7dcf11490085" providerId="AD" clId="Web-{3DB57E8F-F67A-4774-BF78-70CD36BDF7DD}" dt="2023-06-17T05:49:37.005" v="7" actId="20577"/>
          <ac:spMkLst>
            <pc:docMk/>
            <pc:sldMk cId="1743216632" sldId="261"/>
            <ac:spMk id="38" creationId="{3AD62353-66DA-437B-A82D-75433367BE34}"/>
          </ac:spMkLst>
        </pc:spChg>
        <pc:spChg chg="mod">
          <ac:chgData name="David VACHALA" userId="S::david.vachala@bizappsfrenchcommunity.com::76d02b97-1bbd-456c-868a-7dcf11490085" providerId="AD" clId="Web-{3DB57E8F-F67A-4774-BF78-70CD36BDF7DD}" dt="2023-06-17T05:49:51.583" v="12" actId="20577"/>
          <ac:spMkLst>
            <pc:docMk/>
            <pc:sldMk cId="1743216632" sldId="261"/>
            <ac:spMk id="39" creationId="{C17792EC-B649-4521-8BC0-704F4F4F9823}"/>
          </ac:spMkLst>
        </pc:spChg>
        <pc:picChg chg="mod">
          <ac:chgData name="David VACHALA" userId="S::david.vachala@bizappsfrenchcommunity.com::76d02b97-1bbd-456c-868a-7dcf11490085" providerId="AD" clId="Web-{3DB57E8F-F67A-4774-BF78-70CD36BDF7DD}" dt="2023-06-17T05:50:05.537" v="13"/>
          <ac:picMkLst>
            <pc:docMk/>
            <pc:sldMk cId="1743216632" sldId="261"/>
            <ac:picMk id="37" creationId="{DDCB2138-9DAD-4B7D-8846-B68288AF3EAC}"/>
          </ac:picMkLst>
        </pc:picChg>
      </pc:sldChg>
    </pc:docChg>
  </pc:docChgLst>
  <pc:docChgLst>
    <pc:chgData name="Emmanuel Gallis" userId="8c212c0b-ef34-405a-99b7-f23b1a01e564" providerId="ADAL" clId="{54367FA7-29F2-4A72-8078-8C8A27CB9BBD}"/>
    <pc:docChg chg="custSel addSld modSld modSection">
      <pc:chgData name="Emmanuel Gallis" userId="8c212c0b-ef34-405a-99b7-f23b1a01e564" providerId="ADAL" clId="{54367FA7-29F2-4A72-8078-8C8A27CB9BBD}" dt="2023-11-28T21:20:43.449" v="1761" actId="403"/>
      <pc:docMkLst>
        <pc:docMk/>
      </pc:docMkLst>
      <pc:sldChg chg="modSp mod">
        <pc:chgData name="Emmanuel Gallis" userId="8c212c0b-ef34-405a-99b7-f23b1a01e564" providerId="ADAL" clId="{54367FA7-29F2-4A72-8078-8C8A27CB9BBD}" dt="2023-11-28T20:49:21.056" v="357" actId="20577"/>
        <pc:sldMkLst>
          <pc:docMk/>
          <pc:sldMk cId="2094896526" sldId="2147481074"/>
        </pc:sldMkLst>
        <pc:spChg chg="mod">
          <ac:chgData name="Emmanuel Gallis" userId="8c212c0b-ef34-405a-99b7-f23b1a01e564" providerId="ADAL" clId="{54367FA7-29F2-4A72-8078-8C8A27CB9BBD}" dt="2023-11-28T20:49:21.056" v="357" actId="20577"/>
          <ac:spMkLst>
            <pc:docMk/>
            <pc:sldMk cId="2094896526" sldId="2147481074"/>
            <ac:spMk id="3" creationId="{5C6C96B7-CBAE-2B6B-2B63-AFF87357037B}"/>
          </ac:spMkLst>
        </pc:spChg>
      </pc:sldChg>
      <pc:sldChg chg="addSp modSp new mod">
        <pc:chgData name="Emmanuel Gallis" userId="8c212c0b-ef34-405a-99b7-f23b1a01e564" providerId="ADAL" clId="{54367FA7-29F2-4A72-8078-8C8A27CB9BBD}" dt="2023-11-28T20:50:53.216" v="463" actId="20577"/>
        <pc:sldMkLst>
          <pc:docMk/>
          <pc:sldMk cId="1969526020" sldId="2147481075"/>
        </pc:sldMkLst>
        <pc:spChg chg="mod">
          <ac:chgData name="Emmanuel Gallis" userId="8c212c0b-ef34-405a-99b7-f23b1a01e564" providerId="ADAL" clId="{54367FA7-29F2-4A72-8078-8C8A27CB9BBD}" dt="2023-11-28T20:49:29.921" v="368" actId="20577"/>
          <ac:spMkLst>
            <pc:docMk/>
            <pc:sldMk cId="1969526020" sldId="2147481075"/>
            <ac:spMk id="2" creationId="{1D3EA2E6-E1E2-B179-A847-F34E876EE6F4}"/>
          </ac:spMkLst>
        </pc:spChg>
        <pc:spChg chg="mod">
          <ac:chgData name="Emmanuel Gallis" userId="8c212c0b-ef34-405a-99b7-f23b1a01e564" providerId="ADAL" clId="{54367FA7-29F2-4A72-8078-8C8A27CB9BBD}" dt="2023-11-28T20:50:30.530" v="456" actId="1076"/>
          <ac:spMkLst>
            <pc:docMk/>
            <pc:sldMk cId="1969526020" sldId="2147481075"/>
            <ac:spMk id="3" creationId="{AB7CC01E-2E0B-5150-93FE-607222883B8A}"/>
          </ac:spMkLst>
        </pc:spChg>
        <pc:spChg chg="add mod">
          <ac:chgData name="Emmanuel Gallis" userId="8c212c0b-ef34-405a-99b7-f23b1a01e564" providerId="ADAL" clId="{54367FA7-29F2-4A72-8078-8C8A27CB9BBD}" dt="2023-11-28T20:50:53.216" v="463" actId="20577"/>
          <ac:spMkLst>
            <pc:docMk/>
            <pc:sldMk cId="1969526020" sldId="2147481075"/>
            <ac:spMk id="6" creationId="{A416CD62-6CB3-890E-9DD4-DC5B25236388}"/>
          </ac:spMkLst>
        </pc:spChg>
        <pc:picChg chg="add mod">
          <ac:chgData name="Emmanuel Gallis" userId="8c212c0b-ef34-405a-99b7-f23b1a01e564" providerId="ADAL" clId="{54367FA7-29F2-4A72-8078-8C8A27CB9BBD}" dt="2023-11-28T20:50:40.165" v="458" actId="1440"/>
          <ac:picMkLst>
            <pc:docMk/>
            <pc:sldMk cId="1969526020" sldId="2147481075"/>
            <ac:picMk id="1026" creationId="{D86DA4A6-ADF9-23C3-83E2-2B1425C23F00}"/>
          </ac:picMkLst>
        </pc:picChg>
      </pc:sldChg>
      <pc:sldChg chg="addSp modSp new mod">
        <pc:chgData name="Emmanuel Gallis" userId="8c212c0b-ef34-405a-99b7-f23b1a01e564" providerId="ADAL" clId="{54367FA7-29F2-4A72-8078-8C8A27CB9BBD}" dt="2023-11-28T20:58:04.630" v="645" actId="14100"/>
        <pc:sldMkLst>
          <pc:docMk/>
          <pc:sldMk cId="863229980" sldId="2147481076"/>
        </pc:sldMkLst>
        <pc:spChg chg="mod">
          <ac:chgData name="Emmanuel Gallis" userId="8c212c0b-ef34-405a-99b7-f23b1a01e564" providerId="ADAL" clId="{54367FA7-29F2-4A72-8078-8C8A27CB9BBD}" dt="2023-11-28T20:51:52.165" v="474" actId="20577"/>
          <ac:spMkLst>
            <pc:docMk/>
            <pc:sldMk cId="863229980" sldId="2147481076"/>
            <ac:spMk id="2" creationId="{C44FFAF5-7299-C76E-D1E9-9BA12BFF96E2}"/>
          </ac:spMkLst>
        </pc:spChg>
        <pc:spChg chg="mod">
          <ac:chgData name="Emmanuel Gallis" userId="8c212c0b-ef34-405a-99b7-f23b1a01e564" providerId="ADAL" clId="{54367FA7-29F2-4A72-8078-8C8A27CB9BBD}" dt="2023-11-28T20:58:04.630" v="645" actId="14100"/>
          <ac:spMkLst>
            <pc:docMk/>
            <pc:sldMk cId="863229980" sldId="2147481076"/>
            <ac:spMk id="3" creationId="{310F259E-B96B-8BBB-198B-262214ABFBDD}"/>
          </ac:spMkLst>
        </pc:spChg>
        <pc:spChg chg="add mod">
          <ac:chgData name="Emmanuel Gallis" userId="8c212c0b-ef34-405a-99b7-f23b1a01e564" providerId="ADAL" clId="{54367FA7-29F2-4A72-8078-8C8A27CB9BBD}" dt="2023-11-28T20:52:42.096" v="521" actId="20577"/>
          <ac:spMkLst>
            <pc:docMk/>
            <pc:sldMk cId="863229980" sldId="2147481076"/>
            <ac:spMk id="6" creationId="{2830B0F3-5C11-B623-2BEC-B6FE89E39612}"/>
          </ac:spMkLst>
        </pc:spChg>
        <pc:picChg chg="add mod">
          <ac:chgData name="Emmanuel Gallis" userId="8c212c0b-ef34-405a-99b7-f23b1a01e564" providerId="ADAL" clId="{54367FA7-29F2-4A72-8078-8C8A27CB9BBD}" dt="2023-11-28T20:57:49.331" v="601" actId="1076"/>
          <ac:picMkLst>
            <pc:docMk/>
            <pc:sldMk cId="863229980" sldId="2147481076"/>
            <ac:picMk id="2050" creationId="{90C05EE0-EF31-A780-14CC-8C8464F3CE40}"/>
          </ac:picMkLst>
        </pc:picChg>
      </pc:sldChg>
      <pc:sldChg chg="addSp modSp new mod">
        <pc:chgData name="Emmanuel Gallis" userId="8c212c0b-ef34-405a-99b7-f23b1a01e564" providerId="ADAL" clId="{54367FA7-29F2-4A72-8078-8C8A27CB9BBD}" dt="2023-11-28T20:56:45.487" v="600" actId="1440"/>
        <pc:sldMkLst>
          <pc:docMk/>
          <pc:sldMk cId="266096234" sldId="2147481077"/>
        </pc:sldMkLst>
        <pc:spChg chg="mod">
          <ac:chgData name="Emmanuel Gallis" userId="8c212c0b-ef34-405a-99b7-f23b1a01e564" providerId="ADAL" clId="{54367FA7-29F2-4A72-8078-8C8A27CB9BBD}" dt="2023-11-28T20:56:19.127" v="535" actId="20577"/>
          <ac:spMkLst>
            <pc:docMk/>
            <pc:sldMk cId="266096234" sldId="2147481077"/>
            <ac:spMk id="2" creationId="{3F9AA605-9088-3088-7245-AE14BAA6247D}"/>
          </ac:spMkLst>
        </pc:spChg>
        <pc:spChg chg="mod">
          <ac:chgData name="Emmanuel Gallis" userId="8c212c0b-ef34-405a-99b7-f23b1a01e564" providerId="ADAL" clId="{54367FA7-29F2-4A72-8078-8C8A27CB9BBD}" dt="2023-11-28T20:56:33.262" v="594" actId="20577"/>
          <ac:spMkLst>
            <pc:docMk/>
            <pc:sldMk cId="266096234" sldId="2147481077"/>
            <ac:spMk id="3" creationId="{05E20710-F62B-ACCE-F3E3-6D0A3AFA15C4}"/>
          </ac:spMkLst>
        </pc:spChg>
        <pc:picChg chg="add mod">
          <ac:chgData name="Emmanuel Gallis" userId="8c212c0b-ef34-405a-99b7-f23b1a01e564" providerId="ADAL" clId="{54367FA7-29F2-4A72-8078-8C8A27CB9BBD}" dt="2023-11-28T20:56:45.487" v="600" actId="1440"/>
          <ac:picMkLst>
            <pc:docMk/>
            <pc:sldMk cId="266096234" sldId="2147481077"/>
            <ac:picMk id="6" creationId="{91D22D44-09B5-8986-4B72-C0D341B6C497}"/>
          </ac:picMkLst>
        </pc:picChg>
      </pc:sldChg>
      <pc:sldChg chg="addSp modSp new mod">
        <pc:chgData name="Emmanuel Gallis" userId="8c212c0b-ef34-405a-99b7-f23b1a01e564" providerId="ADAL" clId="{54367FA7-29F2-4A72-8078-8C8A27CB9BBD}" dt="2023-11-28T21:02:43.832" v="900" actId="20577"/>
        <pc:sldMkLst>
          <pc:docMk/>
          <pc:sldMk cId="2418856079" sldId="2147481078"/>
        </pc:sldMkLst>
        <pc:spChg chg="mod">
          <ac:chgData name="Emmanuel Gallis" userId="8c212c0b-ef34-405a-99b7-f23b1a01e564" providerId="ADAL" clId="{54367FA7-29F2-4A72-8078-8C8A27CB9BBD}" dt="2023-11-28T20:58:09.960" v="656" actId="20577"/>
          <ac:spMkLst>
            <pc:docMk/>
            <pc:sldMk cId="2418856079" sldId="2147481078"/>
            <ac:spMk id="2" creationId="{83501558-0CE3-3B64-8F02-93AE497C78F2}"/>
          </ac:spMkLst>
        </pc:spChg>
        <pc:spChg chg="mod">
          <ac:chgData name="Emmanuel Gallis" userId="8c212c0b-ef34-405a-99b7-f23b1a01e564" providerId="ADAL" clId="{54367FA7-29F2-4A72-8078-8C8A27CB9BBD}" dt="2023-11-28T21:02:43.832" v="900" actId="20577"/>
          <ac:spMkLst>
            <pc:docMk/>
            <pc:sldMk cId="2418856079" sldId="2147481078"/>
            <ac:spMk id="3" creationId="{E3582069-0C36-BC75-389B-9C27220C89A2}"/>
          </ac:spMkLst>
        </pc:spChg>
        <pc:picChg chg="add mod">
          <ac:chgData name="Emmanuel Gallis" userId="8c212c0b-ef34-405a-99b7-f23b1a01e564" providerId="ADAL" clId="{54367FA7-29F2-4A72-8078-8C8A27CB9BBD}" dt="2023-11-28T21:02:12.004" v="858" actId="1440"/>
          <ac:picMkLst>
            <pc:docMk/>
            <pc:sldMk cId="2418856079" sldId="2147481078"/>
            <ac:picMk id="6" creationId="{185F4972-6A7C-3420-C7C1-FEB4F560E701}"/>
          </ac:picMkLst>
        </pc:picChg>
      </pc:sldChg>
      <pc:sldChg chg="addSp modSp new mod">
        <pc:chgData name="Emmanuel Gallis" userId="8c212c0b-ef34-405a-99b7-f23b1a01e564" providerId="ADAL" clId="{54367FA7-29F2-4A72-8078-8C8A27CB9BBD}" dt="2023-11-28T21:17:05.859" v="1483" actId="114"/>
        <pc:sldMkLst>
          <pc:docMk/>
          <pc:sldMk cId="326482389" sldId="2147481079"/>
        </pc:sldMkLst>
        <pc:spChg chg="mod">
          <ac:chgData name="Emmanuel Gallis" userId="8c212c0b-ef34-405a-99b7-f23b1a01e564" providerId="ADAL" clId="{54367FA7-29F2-4A72-8078-8C8A27CB9BBD}" dt="2023-11-28T21:02:59.743" v="915" actId="20577"/>
          <ac:spMkLst>
            <pc:docMk/>
            <pc:sldMk cId="326482389" sldId="2147481079"/>
            <ac:spMk id="2" creationId="{B510C0CC-F9F2-625D-4F16-4956BC0A01D6}"/>
          </ac:spMkLst>
        </pc:spChg>
        <pc:spChg chg="mod">
          <ac:chgData name="Emmanuel Gallis" userId="8c212c0b-ef34-405a-99b7-f23b1a01e564" providerId="ADAL" clId="{54367FA7-29F2-4A72-8078-8C8A27CB9BBD}" dt="2023-11-28T21:17:05.859" v="1483" actId="114"/>
          <ac:spMkLst>
            <pc:docMk/>
            <pc:sldMk cId="326482389" sldId="2147481079"/>
            <ac:spMk id="3" creationId="{4941C20F-08A8-06D7-1821-9ADA7483A047}"/>
          </ac:spMkLst>
        </pc:spChg>
        <pc:spChg chg="add mod">
          <ac:chgData name="Emmanuel Gallis" userId="8c212c0b-ef34-405a-99b7-f23b1a01e564" providerId="ADAL" clId="{54367FA7-29F2-4A72-8078-8C8A27CB9BBD}" dt="2023-11-28T21:16:35.614" v="1478" actId="14100"/>
          <ac:spMkLst>
            <pc:docMk/>
            <pc:sldMk cId="326482389" sldId="2147481079"/>
            <ac:spMk id="11" creationId="{6836BCB3-9030-DD41-0DF9-A5B1ACCC471D}"/>
          </ac:spMkLst>
        </pc:spChg>
        <pc:picChg chg="add mod">
          <ac:chgData name="Emmanuel Gallis" userId="8c212c0b-ef34-405a-99b7-f23b1a01e564" providerId="ADAL" clId="{54367FA7-29F2-4A72-8078-8C8A27CB9BBD}" dt="2023-11-28T21:16:58.300" v="1480" actId="1440"/>
          <ac:picMkLst>
            <pc:docMk/>
            <pc:sldMk cId="326482389" sldId="2147481079"/>
            <ac:picMk id="6" creationId="{A8C53F77-E805-D863-30CA-E847173AB229}"/>
          </ac:picMkLst>
        </pc:picChg>
        <pc:cxnChg chg="add mod">
          <ac:chgData name="Emmanuel Gallis" userId="8c212c0b-ef34-405a-99b7-f23b1a01e564" providerId="ADAL" clId="{54367FA7-29F2-4A72-8078-8C8A27CB9BBD}" dt="2023-11-28T21:16:53.238" v="1479"/>
          <ac:cxnSpMkLst>
            <pc:docMk/>
            <pc:sldMk cId="326482389" sldId="2147481079"/>
            <ac:cxnSpMk id="8" creationId="{546C4272-E11D-7834-F0B4-E818798D7DD7}"/>
          </ac:cxnSpMkLst>
        </pc:cxnChg>
      </pc:sldChg>
      <pc:sldChg chg="addSp modSp new mod">
        <pc:chgData name="Emmanuel Gallis" userId="8c212c0b-ef34-405a-99b7-f23b1a01e564" providerId="ADAL" clId="{54367FA7-29F2-4A72-8078-8C8A27CB9BBD}" dt="2023-11-28T21:20:43.449" v="1761" actId="403"/>
        <pc:sldMkLst>
          <pc:docMk/>
          <pc:sldMk cId="2544381150" sldId="2147481080"/>
        </pc:sldMkLst>
        <pc:spChg chg="mod">
          <ac:chgData name="Emmanuel Gallis" userId="8c212c0b-ef34-405a-99b7-f23b1a01e564" providerId="ADAL" clId="{54367FA7-29F2-4A72-8078-8C8A27CB9BBD}" dt="2023-11-28T21:17:54.201" v="1494" actId="20577"/>
          <ac:spMkLst>
            <pc:docMk/>
            <pc:sldMk cId="2544381150" sldId="2147481080"/>
            <ac:spMk id="2" creationId="{28613021-9094-777B-C3F7-AA23B6BD4498}"/>
          </ac:spMkLst>
        </pc:spChg>
        <pc:spChg chg="mod">
          <ac:chgData name="Emmanuel Gallis" userId="8c212c0b-ef34-405a-99b7-f23b1a01e564" providerId="ADAL" clId="{54367FA7-29F2-4A72-8078-8C8A27CB9BBD}" dt="2023-11-28T21:20:32.233" v="1755" actId="14100"/>
          <ac:spMkLst>
            <pc:docMk/>
            <pc:sldMk cId="2544381150" sldId="2147481080"/>
            <ac:spMk id="3" creationId="{A1B62C5E-2C05-C4AB-7359-1BC548D52E0D}"/>
          </ac:spMkLst>
        </pc:spChg>
        <pc:spChg chg="add mod">
          <ac:chgData name="Emmanuel Gallis" userId="8c212c0b-ef34-405a-99b7-f23b1a01e564" providerId="ADAL" clId="{54367FA7-29F2-4A72-8078-8C8A27CB9BBD}" dt="2023-11-28T21:20:43.449" v="1761" actId="403"/>
          <ac:spMkLst>
            <pc:docMk/>
            <pc:sldMk cId="2544381150" sldId="2147481080"/>
            <ac:spMk id="6" creationId="{5CE435D6-DC37-FA99-FD47-44AECF88DD81}"/>
          </ac:spMkLst>
        </pc:spChg>
      </pc:sldChg>
    </pc:docChg>
  </pc:docChgLst>
  <pc:docChgLst>
    <pc:chgData name="David VACHALA" userId="S::david.vachala@bizappsfrenchcommunity.com::76d02b97-1bbd-456c-868a-7dcf11490085" providerId="AD" clId="Web-{0C69EB82-B513-4F1B-99EE-EB42E286C68C}"/>
    <pc:docChg chg="modSld">
      <pc:chgData name="David VACHALA" userId="S::david.vachala@bizappsfrenchcommunity.com::76d02b97-1bbd-456c-868a-7dcf11490085" providerId="AD" clId="Web-{0C69EB82-B513-4F1B-99EE-EB42E286C68C}" dt="2023-09-18T14:49:21.705" v="8"/>
      <pc:docMkLst>
        <pc:docMk/>
      </pc:docMkLst>
      <pc:sldChg chg="modSp">
        <pc:chgData name="David VACHALA" userId="S::david.vachala@bizappsfrenchcommunity.com::76d02b97-1bbd-456c-868a-7dcf11490085" providerId="AD" clId="Web-{0C69EB82-B513-4F1B-99EE-EB42E286C68C}" dt="2023-09-18T14:49:21.705" v="8"/>
        <pc:sldMkLst>
          <pc:docMk/>
          <pc:sldMk cId="1743216632" sldId="261"/>
        </pc:sldMkLst>
        <pc:spChg chg="mod">
          <ac:chgData name="David VACHALA" userId="S::david.vachala@bizappsfrenchcommunity.com::76d02b97-1bbd-456c-868a-7dcf11490085" providerId="AD" clId="Web-{0C69EB82-B513-4F1B-99EE-EB42E286C68C}" dt="2023-09-18T14:49:13.408" v="7" actId="20577"/>
          <ac:spMkLst>
            <pc:docMk/>
            <pc:sldMk cId="1743216632" sldId="261"/>
            <ac:spMk id="29" creationId="{CB892594-7024-4545-AEF5-72B22C06A1A3}"/>
          </ac:spMkLst>
        </pc:spChg>
        <pc:picChg chg="mod">
          <ac:chgData name="David VACHALA" userId="S::david.vachala@bizappsfrenchcommunity.com::76d02b97-1bbd-456c-868a-7dcf11490085" providerId="AD" clId="Web-{0C69EB82-B513-4F1B-99EE-EB42E286C68C}" dt="2023-09-18T14:49:21.705" v="8"/>
          <ac:picMkLst>
            <pc:docMk/>
            <pc:sldMk cId="1743216632" sldId="261"/>
            <ac:picMk id="37" creationId="{DDCB2138-9DAD-4B7D-8846-B68288AF3EAC}"/>
          </ac:picMkLst>
        </pc:picChg>
      </pc:sldChg>
    </pc:docChg>
  </pc:docChgLst>
  <pc:docChgLst>
    <pc:chgData name="David VACHALA" userId="76d02b97-1bbd-456c-868a-7dcf11490085" providerId="ADAL" clId="{97196C9D-C910-425D-A617-35E2FFA1F9F2}"/>
    <pc:docChg chg="undo custSel addSld delSld modSld modSection">
      <pc:chgData name="David VACHALA" userId="76d02b97-1bbd-456c-868a-7dcf11490085" providerId="ADAL" clId="{97196C9D-C910-425D-A617-35E2FFA1F9F2}" dt="2023-10-04T16:58:54.883" v="250" actId="47"/>
      <pc:docMkLst>
        <pc:docMk/>
      </pc:docMkLst>
      <pc:sldChg chg="modSp mod">
        <pc:chgData name="David VACHALA" userId="76d02b97-1bbd-456c-868a-7dcf11490085" providerId="ADAL" clId="{97196C9D-C910-425D-A617-35E2FFA1F9F2}" dt="2023-09-18T18:23:50.638" v="177" actId="27636"/>
        <pc:sldMkLst>
          <pc:docMk/>
          <pc:sldMk cId="3674066786" sldId="256"/>
        </pc:sldMkLst>
        <pc:spChg chg="mod">
          <ac:chgData name="David VACHALA" userId="76d02b97-1bbd-456c-868a-7dcf11490085" providerId="ADAL" clId="{97196C9D-C910-425D-A617-35E2FFA1F9F2}" dt="2023-09-18T18:23:23.553" v="173" actId="27636"/>
          <ac:spMkLst>
            <pc:docMk/>
            <pc:sldMk cId="3674066786" sldId="256"/>
            <ac:spMk id="8" creationId="{88B82E67-C906-4FA9-BD44-A226DC6C19B0}"/>
          </ac:spMkLst>
        </pc:spChg>
        <pc:spChg chg="mod">
          <ac:chgData name="David VACHALA" userId="76d02b97-1bbd-456c-868a-7dcf11490085" providerId="ADAL" clId="{97196C9D-C910-425D-A617-35E2FFA1F9F2}" dt="2023-09-18T18:22:51.307" v="167"/>
          <ac:spMkLst>
            <pc:docMk/>
            <pc:sldMk cId="3674066786" sldId="256"/>
            <ac:spMk id="14" creationId="{6E31850A-D536-41F0-9D96-7836AAC5E502}"/>
          </ac:spMkLst>
        </pc:spChg>
        <pc:spChg chg="mod">
          <ac:chgData name="David VACHALA" userId="76d02b97-1bbd-456c-868a-7dcf11490085" providerId="ADAL" clId="{97196C9D-C910-425D-A617-35E2FFA1F9F2}" dt="2023-09-18T18:23:50.638" v="177" actId="27636"/>
          <ac:spMkLst>
            <pc:docMk/>
            <pc:sldMk cId="3674066786" sldId="256"/>
            <ac:spMk id="15" creationId="{039E4815-406A-447F-A41F-26286A4CD799}"/>
          </ac:spMkLst>
        </pc:spChg>
        <pc:picChg chg="mod">
          <ac:chgData name="David VACHALA" userId="76d02b97-1bbd-456c-868a-7dcf11490085" providerId="ADAL" clId="{97196C9D-C910-425D-A617-35E2FFA1F9F2}" dt="2023-09-18T18:22:35.814" v="164"/>
          <ac:picMkLst>
            <pc:docMk/>
            <pc:sldMk cId="3674066786" sldId="256"/>
            <ac:picMk id="7" creationId="{B0BD3314-776A-44E8-9050-B1333A393952}"/>
          </ac:picMkLst>
        </pc:picChg>
      </pc:sldChg>
      <pc:sldChg chg="modSp mod">
        <pc:chgData name="David VACHALA" userId="76d02b97-1bbd-456c-868a-7dcf11490085" providerId="ADAL" clId="{97196C9D-C910-425D-A617-35E2FFA1F9F2}" dt="2023-09-18T18:21:58.802" v="155" actId="20577"/>
        <pc:sldMkLst>
          <pc:docMk/>
          <pc:sldMk cId="409723674" sldId="259"/>
        </pc:sldMkLst>
        <pc:spChg chg="mod">
          <ac:chgData name="David VACHALA" userId="76d02b97-1bbd-456c-868a-7dcf11490085" providerId="ADAL" clId="{97196C9D-C910-425D-A617-35E2FFA1F9F2}" dt="2023-09-18T18:21:58.802" v="155" actId="20577"/>
          <ac:spMkLst>
            <pc:docMk/>
            <pc:sldMk cId="409723674" sldId="259"/>
            <ac:spMk id="33" creationId="{3CD78EB7-563C-4025-87ED-8064992121A5}"/>
          </ac:spMkLst>
        </pc:spChg>
      </pc:sldChg>
      <pc:sldChg chg="modSp mod">
        <pc:chgData name="David VACHALA" userId="76d02b97-1bbd-456c-868a-7dcf11490085" providerId="ADAL" clId="{97196C9D-C910-425D-A617-35E2FFA1F9F2}" dt="2023-09-18T14:54:34.833" v="97" actId="20577"/>
        <pc:sldMkLst>
          <pc:docMk/>
          <pc:sldMk cId="1743216632" sldId="261"/>
        </pc:sldMkLst>
        <pc:spChg chg="mod">
          <ac:chgData name="David VACHALA" userId="76d02b97-1bbd-456c-868a-7dcf11490085" providerId="ADAL" clId="{97196C9D-C910-425D-A617-35E2FFA1F9F2}" dt="2023-09-18T14:51:28.875" v="32" actId="20577"/>
          <ac:spMkLst>
            <pc:docMk/>
            <pc:sldMk cId="1743216632" sldId="261"/>
            <ac:spMk id="38" creationId="{3AD62353-66DA-437B-A82D-75433367BE34}"/>
          </ac:spMkLst>
        </pc:spChg>
        <pc:spChg chg="mod">
          <ac:chgData name="David VACHALA" userId="76d02b97-1bbd-456c-868a-7dcf11490085" providerId="ADAL" clId="{97196C9D-C910-425D-A617-35E2FFA1F9F2}" dt="2023-09-18T14:51:17.560" v="16" actId="20577"/>
          <ac:spMkLst>
            <pc:docMk/>
            <pc:sldMk cId="1743216632" sldId="261"/>
            <ac:spMk id="39" creationId="{C17792EC-B649-4521-8BC0-704F4F4F9823}"/>
          </ac:spMkLst>
        </pc:spChg>
        <pc:spChg chg="mod">
          <ac:chgData name="David VACHALA" userId="76d02b97-1bbd-456c-868a-7dcf11490085" providerId="ADAL" clId="{97196C9D-C910-425D-A617-35E2FFA1F9F2}" dt="2023-09-18T14:52:34.782" v="62" actId="20577"/>
          <ac:spMkLst>
            <pc:docMk/>
            <pc:sldMk cId="1743216632" sldId="261"/>
            <ac:spMk id="41" creationId="{309B52EE-F75E-4904-AF65-5BA395A3D838}"/>
          </ac:spMkLst>
        </pc:spChg>
        <pc:spChg chg="mod">
          <ac:chgData name="David VACHALA" userId="76d02b97-1bbd-456c-868a-7dcf11490085" providerId="ADAL" clId="{97196C9D-C910-425D-A617-35E2FFA1F9F2}" dt="2023-09-18T14:54:34.833" v="97" actId="20577"/>
          <ac:spMkLst>
            <pc:docMk/>
            <pc:sldMk cId="1743216632" sldId="261"/>
            <ac:spMk id="42" creationId="{4BCB5372-1AB6-44A8-AD04-1395BEABC92C}"/>
          </ac:spMkLst>
        </pc:spChg>
        <pc:picChg chg="mod">
          <ac:chgData name="David VACHALA" userId="76d02b97-1bbd-456c-868a-7dcf11490085" providerId="ADAL" clId="{97196C9D-C910-425D-A617-35E2FFA1F9F2}" dt="2023-09-18T14:51:44.864" v="33"/>
          <ac:picMkLst>
            <pc:docMk/>
            <pc:sldMk cId="1743216632" sldId="261"/>
            <ac:picMk id="37" creationId="{DDCB2138-9DAD-4B7D-8846-B68288AF3EAC}"/>
          </ac:picMkLst>
        </pc:picChg>
        <pc:picChg chg="mod">
          <ac:chgData name="David VACHALA" userId="76d02b97-1bbd-456c-868a-7dcf11490085" providerId="ADAL" clId="{97196C9D-C910-425D-A617-35E2FFA1F9F2}" dt="2023-09-18T14:53:00.299" v="64"/>
          <ac:picMkLst>
            <pc:docMk/>
            <pc:sldMk cId="1743216632" sldId="261"/>
            <ac:picMk id="76" creationId="{C329057C-A703-4234-8C36-15BC675BA225}"/>
          </ac:picMkLst>
        </pc:picChg>
      </pc:sldChg>
      <pc:sldChg chg="add del">
        <pc:chgData name="David VACHALA" userId="76d02b97-1bbd-456c-868a-7dcf11490085" providerId="ADAL" clId="{97196C9D-C910-425D-A617-35E2FFA1F9F2}" dt="2023-09-18T18:21:36.025" v="144" actId="47"/>
        <pc:sldMkLst>
          <pc:docMk/>
          <pc:sldMk cId="922831782" sldId="292"/>
        </pc:sldMkLst>
      </pc:sldChg>
      <pc:sldChg chg="add del">
        <pc:chgData name="David VACHALA" userId="76d02b97-1bbd-456c-868a-7dcf11490085" providerId="ADAL" clId="{97196C9D-C910-425D-A617-35E2FFA1F9F2}" dt="2023-10-04T16:58:11.501" v="247"/>
        <pc:sldMkLst>
          <pc:docMk/>
          <pc:sldMk cId="2950851526" sldId="369"/>
        </pc:sldMkLst>
      </pc:sldChg>
      <pc:sldChg chg="add del">
        <pc:chgData name="David VACHALA" userId="76d02b97-1bbd-456c-868a-7dcf11490085" providerId="ADAL" clId="{97196C9D-C910-425D-A617-35E2FFA1F9F2}" dt="2023-10-04T16:58:11.501" v="247"/>
        <pc:sldMkLst>
          <pc:docMk/>
          <pc:sldMk cId="1397733674" sldId="374"/>
        </pc:sldMkLst>
      </pc:sldChg>
      <pc:sldChg chg="add del">
        <pc:chgData name="David VACHALA" userId="76d02b97-1bbd-456c-868a-7dcf11490085" providerId="ADAL" clId="{97196C9D-C910-425D-A617-35E2FFA1F9F2}" dt="2023-10-04T16:58:11.501" v="247"/>
        <pc:sldMkLst>
          <pc:docMk/>
          <pc:sldMk cId="1618254263" sldId="377"/>
        </pc:sldMkLst>
      </pc:sldChg>
      <pc:sldChg chg="add del">
        <pc:chgData name="David VACHALA" userId="76d02b97-1bbd-456c-868a-7dcf11490085" providerId="ADAL" clId="{97196C9D-C910-425D-A617-35E2FFA1F9F2}" dt="2023-10-04T16:58:11.501" v="247"/>
        <pc:sldMkLst>
          <pc:docMk/>
          <pc:sldMk cId="3611467103" sldId="378"/>
        </pc:sldMkLst>
      </pc:sldChg>
      <pc:sldChg chg="modSp add del mod">
        <pc:chgData name="David VACHALA" userId="76d02b97-1bbd-456c-868a-7dcf11490085" providerId="ADAL" clId="{97196C9D-C910-425D-A617-35E2FFA1F9F2}" dt="2023-10-04T16:58:11.501" v="247"/>
        <pc:sldMkLst>
          <pc:docMk/>
          <pc:sldMk cId="1131787039" sldId="384"/>
        </pc:sldMkLst>
        <pc:spChg chg="mod">
          <ac:chgData name="David VACHALA" userId="76d02b97-1bbd-456c-868a-7dcf11490085" providerId="ADAL" clId="{97196C9D-C910-425D-A617-35E2FFA1F9F2}" dt="2023-10-04T16:58:11.409" v="246"/>
          <ac:spMkLst>
            <pc:docMk/>
            <pc:sldMk cId="1131787039" sldId="384"/>
            <ac:spMk id="18" creationId="{18549DB1-369E-E99F-C10D-EB0878CAF3CA}"/>
          </ac:spMkLst>
        </pc:spChg>
      </pc:sldChg>
      <pc:sldChg chg="add del">
        <pc:chgData name="David VACHALA" userId="76d02b97-1bbd-456c-868a-7dcf11490085" providerId="ADAL" clId="{97196C9D-C910-425D-A617-35E2FFA1F9F2}" dt="2023-10-04T16:58:11.501" v="247"/>
        <pc:sldMkLst>
          <pc:docMk/>
          <pc:sldMk cId="4227190150" sldId="385"/>
        </pc:sldMkLst>
      </pc:sldChg>
      <pc:sldChg chg="add del">
        <pc:chgData name="David VACHALA" userId="76d02b97-1bbd-456c-868a-7dcf11490085" providerId="ADAL" clId="{97196C9D-C910-425D-A617-35E2FFA1F9F2}" dt="2023-10-04T16:58:11.501" v="247"/>
        <pc:sldMkLst>
          <pc:docMk/>
          <pc:sldMk cId="3401336629" sldId="386"/>
        </pc:sldMkLst>
      </pc:sldChg>
      <pc:sldChg chg="add del">
        <pc:chgData name="David VACHALA" userId="76d02b97-1bbd-456c-868a-7dcf11490085" providerId="ADAL" clId="{97196C9D-C910-425D-A617-35E2FFA1F9F2}" dt="2023-10-04T16:58:11.501" v="247"/>
        <pc:sldMkLst>
          <pc:docMk/>
          <pc:sldMk cId="882248201" sldId="387"/>
        </pc:sldMkLst>
      </pc:sldChg>
      <pc:sldChg chg="add del">
        <pc:chgData name="David VACHALA" userId="76d02b97-1bbd-456c-868a-7dcf11490085" providerId="ADAL" clId="{97196C9D-C910-425D-A617-35E2FFA1F9F2}" dt="2023-10-04T16:58:11.501" v="247"/>
        <pc:sldMkLst>
          <pc:docMk/>
          <pc:sldMk cId="2771745213" sldId="388"/>
        </pc:sldMkLst>
      </pc:sldChg>
      <pc:sldChg chg="modSp mod">
        <pc:chgData name="David VACHALA" userId="76d02b97-1bbd-456c-868a-7dcf11490085" providerId="ADAL" clId="{97196C9D-C910-425D-A617-35E2FFA1F9F2}" dt="2023-09-18T18:30:28.503" v="242" actId="27636"/>
        <pc:sldMkLst>
          <pc:docMk/>
          <pc:sldMk cId="1200456511" sldId="486"/>
        </pc:sldMkLst>
        <pc:spChg chg="mod">
          <ac:chgData name="David VACHALA" userId="76d02b97-1bbd-456c-868a-7dcf11490085" providerId="ADAL" clId="{97196C9D-C910-425D-A617-35E2FFA1F9F2}" dt="2023-09-18T18:30:28.503" v="242" actId="27636"/>
          <ac:spMkLst>
            <pc:docMk/>
            <pc:sldMk cId="1200456511" sldId="486"/>
            <ac:spMk id="8" creationId="{88B82E67-C906-4FA9-BD44-A226DC6C19B0}"/>
          </ac:spMkLst>
        </pc:spChg>
        <pc:spChg chg="mod">
          <ac:chgData name="David VACHALA" userId="76d02b97-1bbd-456c-868a-7dcf11490085" providerId="ADAL" clId="{97196C9D-C910-425D-A617-35E2FFA1F9F2}" dt="2023-09-18T18:27:12.986" v="225" actId="404"/>
          <ac:spMkLst>
            <pc:docMk/>
            <pc:sldMk cId="1200456511" sldId="486"/>
            <ac:spMk id="14" creationId="{6E31850A-D536-41F0-9D96-7836AAC5E502}"/>
          </ac:spMkLst>
        </pc:spChg>
        <pc:spChg chg="mod">
          <ac:chgData name="David VACHALA" userId="76d02b97-1bbd-456c-868a-7dcf11490085" providerId="ADAL" clId="{97196C9D-C910-425D-A617-35E2FFA1F9F2}" dt="2023-09-18T18:26:06.398" v="194" actId="27636"/>
          <ac:spMkLst>
            <pc:docMk/>
            <pc:sldMk cId="1200456511" sldId="486"/>
            <ac:spMk id="15" creationId="{039E4815-406A-447F-A41F-26286A4CD799}"/>
          </ac:spMkLst>
        </pc:spChg>
        <pc:picChg chg="mod">
          <ac:chgData name="David VACHALA" userId="76d02b97-1bbd-456c-868a-7dcf11490085" providerId="ADAL" clId="{97196C9D-C910-425D-A617-35E2FFA1F9F2}" dt="2023-09-18T18:25:06.556" v="180"/>
          <ac:picMkLst>
            <pc:docMk/>
            <pc:sldMk cId="1200456511" sldId="486"/>
            <ac:picMk id="7" creationId="{B0BD3314-776A-44E8-9050-B1333A393952}"/>
          </ac:picMkLst>
        </pc:picChg>
      </pc:sldChg>
      <pc:sldChg chg="add">
        <pc:chgData name="David VACHALA" userId="76d02b97-1bbd-456c-868a-7dcf11490085" providerId="ADAL" clId="{97196C9D-C910-425D-A617-35E2FFA1F9F2}" dt="2023-10-04T16:58:51.488" v="249"/>
        <pc:sldMkLst>
          <pc:docMk/>
          <pc:sldMk cId="3622810647" sldId="2147470022"/>
        </pc:sldMkLst>
      </pc:sldChg>
      <pc:sldChg chg="add">
        <pc:chgData name="David VACHALA" userId="76d02b97-1bbd-456c-868a-7dcf11490085" providerId="ADAL" clId="{97196C9D-C910-425D-A617-35E2FFA1F9F2}" dt="2023-10-04T16:58:51.488" v="249"/>
        <pc:sldMkLst>
          <pc:docMk/>
          <pc:sldMk cId="2882110285" sldId="2147470025"/>
        </pc:sldMkLst>
      </pc:sldChg>
      <pc:sldChg chg="add">
        <pc:chgData name="David VACHALA" userId="76d02b97-1bbd-456c-868a-7dcf11490085" providerId="ADAL" clId="{97196C9D-C910-425D-A617-35E2FFA1F9F2}" dt="2023-10-04T16:58:51.488" v="249"/>
        <pc:sldMkLst>
          <pc:docMk/>
          <pc:sldMk cId="2009145859" sldId="2147470026"/>
        </pc:sldMkLst>
      </pc:sldChg>
      <pc:sldChg chg="add">
        <pc:chgData name="David VACHALA" userId="76d02b97-1bbd-456c-868a-7dcf11490085" providerId="ADAL" clId="{97196C9D-C910-425D-A617-35E2FFA1F9F2}" dt="2023-10-04T16:58:51.488" v="249"/>
        <pc:sldMkLst>
          <pc:docMk/>
          <pc:sldMk cId="1715209206" sldId="2147470028"/>
        </pc:sldMkLst>
      </pc:sldChg>
      <pc:sldChg chg="add">
        <pc:chgData name="David VACHALA" userId="76d02b97-1bbd-456c-868a-7dcf11490085" providerId="ADAL" clId="{97196C9D-C910-425D-A617-35E2FFA1F9F2}" dt="2023-10-04T16:58:51.488" v="249"/>
        <pc:sldMkLst>
          <pc:docMk/>
          <pc:sldMk cId="3885278862" sldId="2147470031"/>
        </pc:sldMkLst>
      </pc:sldChg>
      <pc:sldChg chg="del">
        <pc:chgData name="David VACHALA" userId="76d02b97-1bbd-456c-868a-7dcf11490085" providerId="ADAL" clId="{97196C9D-C910-425D-A617-35E2FFA1F9F2}" dt="2023-09-18T18:21:29.064" v="136" actId="47"/>
        <pc:sldMkLst>
          <pc:docMk/>
          <pc:sldMk cId="3756001372" sldId="2147480233"/>
        </pc:sldMkLst>
      </pc:sldChg>
      <pc:sldChg chg="del">
        <pc:chgData name="David VACHALA" userId="76d02b97-1bbd-456c-868a-7dcf11490085" providerId="ADAL" clId="{97196C9D-C910-425D-A617-35E2FFA1F9F2}" dt="2023-09-18T18:20:52.229" v="107" actId="47"/>
        <pc:sldMkLst>
          <pc:docMk/>
          <pc:sldMk cId="2261045092" sldId="2147480234"/>
        </pc:sldMkLst>
      </pc:sldChg>
      <pc:sldChg chg="del">
        <pc:chgData name="David VACHALA" userId="76d02b97-1bbd-456c-868a-7dcf11490085" providerId="ADAL" clId="{97196C9D-C910-425D-A617-35E2FFA1F9F2}" dt="2023-09-18T18:21:02.341" v="113" actId="47"/>
        <pc:sldMkLst>
          <pc:docMk/>
          <pc:sldMk cId="147076190" sldId="2147480235"/>
        </pc:sldMkLst>
      </pc:sldChg>
      <pc:sldChg chg="del">
        <pc:chgData name="David VACHALA" userId="76d02b97-1bbd-456c-868a-7dcf11490085" providerId="ADAL" clId="{97196C9D-C910-425D-A617-35E2FFA1F9F2}" dt="2023-09-18T18:21:28.401" v="135" actId="47"/>
        <pc:sldMkLst>
          <pc:docMk/>
          <pc:sldMk cId="3230850264" sldId="2147480236"/>
        </pc:sldMkLst>
      </pc:sldChg>
      <pc:sldChg chg="del">
        <pc:chgData name="David VACHALA" userId="76d02b97-1bbd-456c-868a-7dcf11490085" providerId="ADAL" clId="{97196C9D-C910-425D-A617-35E2FFA1F9F2}" dt="2023-09-18T18:21:26.631" v="132" actId="47"/>
        <pc:sldMkLst>
          <pc:docMk/>
          <pc:sldMk cId="1654578647" sldId="2147480237"/>
        </pc:sldMkLst>
      </pc:sldChg>
      <pc:sldChg chg="del">
        <pc:chgData name="David VACHALA" userId="76d02b97-1bbd-456c-868a-7dcf11490085" providerId="ADAL" clId="{97196C9D-C910-425D-A617-35E2FFA1F9F2}" dt="2023-09-18T18:21:27.881" v="134" actId="47"/>
        <pc:sldMkLst>
          <pc:docMk/>
          <pc:sldMk cId="677560002" sldId="2147480238"/>
        </pc:sldMkLst>
      </pc:sldChg>
      <pc:sldChg chg="del">
        <pc:chgData name="David VACHALA" userId="76d02b97-1bbd-456c-868a-7dcf11490085" providerId="ADAL" clId="{97196C9D-C910-425D-A617-35E2FFA1F9F2}" dt="2023-09-18T18:21:32.695" v="142" actId="47"/>
        <pc:sldMkLst>
          <pc:docMk/>
          <pc:sldMk cId="1990505909" sldId="2147480239"/>
        </pc:sldMkLst>
      </pc:sldChg>
      <pc:sldChg chg="del">
        <pc:chgData name="David VACHALA" userId="76d02b97-1bbd-456c-868a-7dcf11490085" providerId="ADAL" clId="{97196C9D-C910-425D-A617-35E2FFA1F9F2}" dt="2023-09-18T18:21:27.273" v="133" actId="47"/>
        <pc:sldMkLst>
          <pc:docMk/>
          <pc:sldMk cId="1801278612" sldId="2147480240"/>
        </pc:sldMkLst>
      </pc:sldChg>
      <pc:sldChg chg="del">
        <pc:chgData name="David VACHALA" userId="76d02b97-1bbd-456c-868a-7dcf11490085" providerId="ADAL" clId="{97196C9D-C910-425D-A617-35E2FFA1F9F2}" dt="2023-09-18T18:21:29.866" v="137" actId="47"/>
        <pc:sldMkLst>
          <pc:docMk/>
          <pc:sldMk cId="2687328124" sldId="2147480241"/>
        </pc:sldMkLst>
      </pc:sldChg>
      <pc:sldChg chg="del">
        <pc:chgData name="David VACHALA" userId="76d02b97-1bbd-456c-868a-7dcf11490085" providerId="ADAL" clId="{97196C9D-C910-425D-A617-35E2FFA1F9F2}" dt="2023-09-18T18:21:30.470" v="138" actId="47"/>
        <pc:sldMkLst>
          <pc:docMk/>
          <pc:sldMk cId="2590153759" sldId="2147480242"/>
        </pc:sldMkLst>
      </pc:sldChg>
      <pc:sldChg chg="del">
        <pc:chgData name="David VACHALA" userId="76d02b97-1bbd-456c-868a-7dcf11490085" providerId="ADAL" clId="{97196C9D-C910-425D-A617-35E2FFA1F9F2}" dt="2023-09-18T18:21:31.052" v="139" actId="47"/>
        <pc:sldMkLst>
          <pc:docMk/>
          <pc:sldMk cId="51685968" sldId="2147480243"/>
        </pc:sldMkLst>
      </pc:sldChg>
      <pc:sldChg chg="del">
        <pc:chgData name="David VACHALA" userId="76d02b97-1bbd-456c-868a-7dcf11490085" providerId="ADAL" clId="{97196C9D-C910-425D-A617-35E2FFA1F9F2}" dt="2023-09-18T18:21:31.580" v="140" actId="47"/>
        <pc:sldMkLst>
          <pc:docMk/>
          <pc:sldMk cId="3782524266" sldId="2147480244"/>
        </pc:sldMkLst>
      </pc:sldChg>
      <pc:sldChg chg="del">
        <pc:chgData name="David VACHALA" userId="76d02b97-1bbd-456c-868a-7dcf11490085" providerId="ADAL" clId="{97196C9D-C910-425D-A617-35E2FFA1F9F2}" dt="2023-09-18T18:21:32.118" v="141" actId="47"/>
        <pc:sldMkLst>
          <pc:docMk/>
          <pc:sldMk cId="2145609295" sldId="2147480245"/>
        </pc:sldMkLst>
      </pc:sldChg>
      <pc:sldChg chg="del">
        <pc:chgData name="David VACHALA" userId="76d02b97-1bbd-456c-868a-7dcf11490085" providerId="ADAL" clId="{97196C9D-C910-425D-A617-35E2FFA1F9F2}" dt="2023-09-18T18:21:15.235" v="124" actId="47"/>
        <pc:sldMkLst>
          <pc:docMk/>
          <pc:sldMk cId="1368507107" sldId="2147480246"/>
        </pc:sldMkLst>
      </pc:sldChg>
      <pc:sldChg chg="del">
        <pc:chgData name="David VACHALA" userId="76d02b97-1bbd-456c-868a-7dcf11490085" providerId="ADAL" clId="{97196C9D-C910-425D-A617-35E2FFA1F9F2}" dt="2023-09-18T18:21:22.112" v="125" actId="47"/>
        <pc:sldMkLst>
          <pc:docMk/>
          <pc:sldMk cId="2256779007" sldId="2147480247"/>
        </pc:sldMkLst>
      </pc:sldChg>
      <pc:sldChg chg="del">
        <pc:chgData name="David VACHALA" userId="76d02b97-1bbd-456c-868a-7dcf11490085" providerId="ADAL" clId="{97196C9D-C910-425D-A617-35E2FFA1F9F2}" dt="2023-09-18T18:21:22.859" v="126" actId="47"/>
        <pc:sldMkLst>
          <pc:docMk/>
          <pc:sldMk cId="2227930314" sldId="2147480248"/>
        </pc:sldMkLst>
      </pc:sldChg>
      <pc:sldChg chg="del">
        <pc:chgData name="David VACHALA" userId="76d02b97-1bbd-456c-868a-7dcf11490085" providerId="ADAL" clId="{97196C9D-C910-425D-A617-35E2FFA1F9F2}" dt="2023-09-18T18:21:23.394" v="127" actId="47"/>
        <pc:sldMkLst>
          <pc:docMk/>
          <pc:sldMk cId="2795644849" sldId="2147480249"/>
        </pc:sldMkLst>
      </pc:sldChg>
      <pc:sldChg chg="del">
        <pc:chgData name="David VACHALA" userId="76d02b97-1bbd-456c-868a-7dcf11490085" providerId="ADAL" clId="{97196C9D-C910-425D-A617-35E2FFA1F9F2}" dt="2023-09-18T18:21:24.224" v="128" actId="47"/>
        <pc:sldMkLst>
          <pc:docMk/>
          <pc:sldMk cId="2636881728" sldId="2147480250"/>
        </pc:sldMkLst>
      </pc:sldChg>
      <pc:sldChg chg="del">
        <pc:chgData name="David VACHALA" userId="76d02b97-1bbd-456c-868a-7dcf11490085" providerId="ADAL" clId="{97196C9D-C910-425D-A617-35E2FFA1F9F2}" dt="2023-09-18T18:21:24.700" v="129" actId="47"/>
        <pc:sldMkLst>
          <pc:docMk/>
          <pc:sldMk cId="279458980" sldId="2147480251"/>
        </pc:sldMkLst>
      </pc:sldChg>
      <pc:sldChg chg="del">
        <pc:chgData name="David VACHALA" userId="76d02b97-1bbd-456c-868a-7dcf11490085" providerId="ADAL" clId="{97196C9D-C910-425D-A617-35E2FFA1F9F2}" dt="2023-09-18T18:21:25.267" v="130" actId="47"/>
        <pc:sldMkLst>
          <pc:docMk/>
          <pc:sldMk cId="644641915" sldId="2147480252"/>
        </pc:sldMkLst>
      </pc:sldChg>
      <pc:sldChg chg="del">
        <pc:chgData name="David VACHALA" userId="76d02b97-1bbd-456c-868a-7dcf11490085" providerId="ADAL" clId="{97196C9D-C910-425D-A617-35E2FFA1F9F2}" dt="2023-09-18T18:21:25.850" v="131" actId="47"/>
        <pc:sldMkLst>
          <pc:docMk/>
          <pc:sldMk cId="1791760761" sldId="2147480253"/>
        </pc:sldMkLst>
      </pc:sldChg>
      <pc:sldChg chg="del">
        <pc:chgData name="David VACHALA" userId="76d02b97-1bbd-456c-868a-7dcf11490085" providerId="ADAL" clId="{97196C9D-C910-425D-A617-35E2FFA1F9F2}" dt="2023-09-18T18:20:51.324" v="106" actId="47"/>
        <pc:sldMkLst>
          <pc:docMk/>
          <pc:sldMk cId="2255818700" sldId="2147480254"/>
        </pc:sldMkLst>
      </pc:sldChg>
      <pc:sldChg chg="del">
        <pc:chgData name="David VACHALA" userId="76d02b97-1bbd-456c-868a-7dcf11490085" providerId="ADAL" clId="{97196C9D-C910-425D-A617-35E2FFA1F9F2}" dt="2023-09-18T18:20:50.277" v="105" actId="47"/>
        <pc:sldMkLst>
          <pc:docMk/>
          <pc:sldMk cId="329895972" sldId="2147480255"/>
        </pc:sldMkLst>
      </pc:sldChg>
      <pc:sldChg chg="del">
        <pc:chgData name="David VACHALA" userId="76d02b97-1bbd-456c-868a-7dcf11490085" providerId="ADAL" clId="{97196C9D-C910-425D-A617-35E2FFA1F9F2}" dt="2023-09-18T18:20:49.283" v="104" actId="47"/>
        <pc:sldMkLst>
          <pc:docMk/>
          <pc:sldMk cId="4092955105" sldId="2147480256"/>
        </pc:sldMkLst>
      </pc:sldChg>
      <pc:sldChg chg="del">
        <pc:chgData name="David VACHALA" userId="76d02b97-1bbd-456c-868a-7dcf11490085" providerId="ADAL" clId="{97196C9D-C910-425D-A617-35E2FFA1F9F2}" dt="2023-09-18T18:20:59.633" v="110" actId="47"/>
        <pc:sldMkLst>
          <pc:docMk/>
          <pc:sldMk cId="2667802922" sldId="2147480257"/>
        </pc:sldMkLst>
      </pc:sldChg>
      <pc:sldChg chg="del">
        <pc:chgData name="David VACHALA" userId="76d02b97-1bbd-456c-868a-7dcf11490085" providerId="ADAL" clId="{97196C9D-C910-425D-A617-35E2FFA1F9F2}" dt="2023-09-18T18:21:00.668" v="111" actId="47"/>
        <pc:sldMkLst>
          <pc:docMk/>
          <pc:sldMk cId="3847184435" sldId="2147480258"/>
        </pc:sldMkLst>
      </pc:sldChg>
      <pc:sldChg chg="del">
        <pc:chgData name="David VACHALA" userId="76d02b97-1bbd-456c-868a-7dcf11490085" providerId="ADAL" clId="{97196C9D-C910-425D-A617-35E2FFA1F9F2}" dt="2023-09-18T18:21:01.212" v="112" actId="47"/>
        <pc:sldMkLst>
          <pc:docMk/>
          <pc:sldMk cId="888328451" sldId="2147480259"/>
        </pc:sldMkLst>
      </pc:sldChg>
      <pc:sldChg chg="del">
        <pc:chgData name="David VACHALA" userId="76d02b97-1bbd-456c-868a-7dcf11490085" providerId="ADAL" clId="{97196C9D-C910-425D-A617-35E2FFA1F9F2}" dt="2023-09-18T18:20:53.664" v="108" actId="47"/>
        <pc:sldMkLst>
          <pc:docMk/>
          <pc:sldMk cId="1158139581" sldId="2147480260"/>
        </pc:sldMkLst>
      </pc:sldChg>
      <pc:sldChg chg="modSp new del mod">
        <pc:chgData name="David VACHALA" userId="76d02b97-1bbd-456c-868a-7dcf11490085" providerId="ADAL" clId="{97196C9D-C910-425D-A617-35E2FFA1F9F2}" dt="2023-10-04T16:58:14.340" v="248" actId="47"/>
        <pc:sldMkLst>
          <pc:docMk/>
          <pc:sldMk cId="628714800" sldId="2147480261"/>
        </pc:sldMkLst>
        <pc:spChg chg="mod">
          <ac:chgData name="David VACHALA" userId="76d02b97-1bbd-456c-868a-7dcf11490085" providerId="ADAL" clId="{97196C9D-C910-425D-A617-35E2FFA1F9F2}" dt="2023-09-18T18:20:46.150" v="103" actId="20577"/>
          <ac:spMkLst>
            <pc:docMk/>
            <pc:sldMk cId="628714800" sldId="2147480261"/>
            <ac:spMk id="2" creationId="{46E9D7EE-2F6B-64AB-9BF2-A31ADC44EC45}"/>
          </ac:spMkLst>
        </pc:spChg>
      </pc:sldChg>
      <pc:sldChg chg="add del">
        <pc:chgData name="David VACHALA" userId="76d02b97-1bbd-456c-868a-7dcf11490085" providerId="ADAL" clId="{97196C9D-C910-425D-A617-35E2FFA1F9F2}" dt="2023-10-04T16:58:54.883" v="250" actId="47"/>
        <pc:sldMkLst>
          <pc:docMk/>
          <pc:sldMk cId="2233954894" sldId="2147480262"/>
        </pc:sldMkLst>
      </pc:sldChg>
      <pc:sldChg chg="modSp new mod">
        <pc:chgData name="David VACHALA" userId="76d02b97-1bbd-456c-868a-7dcf11490085" providerId="ADAL" clId="{97196C9D-C910-425D-A617-35E2FFA1F9F2}" dt="2023-09-18T18:21:11.781" v="123" actId="20577"/>
        <pc:sldMkLst>
          <pc:docMk/>
          <pc:sldMk cId="2820351169" sldId="2147480263"/>
        </pc:sldMkLst>
        <pc:spChg chg="mod">
          <ac:chgData name="David VACHALA" userId="76d02b97-1bbd-456c-868a-7dcf11490085" providerId="ADAL" clId="{97196C9D-C910-425D-A617-35E2FFA1F9F2}" dt="2023-09-18T18:21:11.781" v="123" actId="20577"/>
          <ac:spMkLst>
            <pc:docMk/>
            <pc:sldMk cId="2820351169" sldId="2147480263"/>
            <ac:spMk id="2" creationId="{1598D8B3-C29C-C6DB-3498-2CF91B889351}"/>
          </ac:spMkLst>
        </pc:spChg>
      </pc:sldChg>
      <pc:sldChg chg="add">
        <pc:chgData name="David VACHALA" userId="76d02b97-1bbd-456c-868a-7dcf11490085" providerId="ADAL" clId="{97196C9D-C910-425D-A617-35E2FFA1F9F2}" dt="2023-10-04T16:58:51.488" v="249"/>
        <pc:sldMkLst>
          <pc:docMk/>
          <pc:sldMk cId="3153312506" sldId="2147481032"/>
        </pc:sldMkLst>
      </pc:sldChg>
      <pc:sldChg chg="add">
        <pc:chgData name="David VACHALA" userId="76d02b97-1bbd-456c-868a-7dcf11490085" providerId="ADAL" clId="{97196C9D-C910-425D-A617-35E2FFA1F9F2}" dt="2023-10-04T16:58:51.488" v="249"/>
        <pc:sldMkLst>
          <pc:docMk/>
          <pc:sldMk cId="2185715426" sldId="2147481035"/>
        </pc:sldMkLst>
      </pc:sldChg>
      <pc:sldChg chg="add">
        <pc:chgData name="David VACHALA" userId="76d02b97-1bbd-456c-868a-7dcf11490085" providerId="ADAL" clId="{97196C9D-C910-425D-A617-35E2FFA1F9F2}" dt="2023-10-04T16:58:51.488" v="249"/>
        <pc:sldMkLst>
          <pc:docMk/>
          <pc:sldMk cId="3500979537" sldId="2147481039"/>
        </pc:sldMkLst>
      </pc:sldChg>
      <pc:sldChg chg="add">
        <pc:chgData name="David VACHALA" userId="76d02b97-1bbd-456c-868a-7dcf11490085" providerId="ADAL" clId="{97196C9D-C910-425D-A617-35E2FFA1F9F2}" dt="2023-10-04T16:58:51.488" v="249"/>
        <pc:sldMkLst>
          <pc:docMk/>
          <pc:sldMk cId="2660800847" sldId="2147481040"/>
        </pc:sldMkLst>
      </pc:sldChg>
      <pc:sldChg chg="add">
        <pc:chgData name="David VACHALA" userId="76d02b97-1bbd-456c-868a-7dcf11490085" providerId="ADAL" clId="{97196C9D-C910-425D-A617-35E2FFA1F9F2}" dt="2023-10-04T16:58:51.488" v="249"/>
        <pc:sldMkLst>
          <pc:docMk/>
          <pc:sldMk cId="2607759214" sldId="2147481041"/>
        </pc:sldMkLst>
      </pc:sldChg>
      <pc:sldChg chg="add">
        <pc:chgData name="David VACHALA" userId="76d02b97-1bbd-456c-868a-7dcf11490085" providerId="ADAL" clId="{97196C9D-C910-425D-A617-35E2FFA1F9F2}" dt="2023-10-04T16:58:51.488" v="249"/>
        <pc:sldMkLst>
          <pc:docMk/>
          <pc:sldMk cId="83276240" sldId="2147481042"/>
        </pc:sldMkLst>
      </pc:sldChg>
      <pc:sldChg chg="add">
        <pc:chgData name="David VACHALA" userId="76d02b97-1bbd-456c-868a-7dcf11490085" providerId="ADAL" clId="{97196C9D-C910-425D-A617-35E2FFA1F9F2}" dt="2023-10-04T16:58:51.488" v="249"/>
        <pc:sldMkLst>
          <pc:docMk/>
          <pc:sldMk cId="2708993513" sldId="2147481044"/>
        </pc:sldMkLst>
      </pc:sldChg>
      <pc:sldChg chg="add">
        <pc:chgData name="David VACHALA" userId="76d02b97-1bbd-456c-868a-7dcf11490085" providerId="ADAL" clId="{97196C9D-C910-425D-A617-35E2FFA1F9F2}" dt="2023-10-04T16:58:51.488" v="249"/>
        <pc:sldMkLst>
          <pc:docMk/>
          <pc:sldMk cId="867705398" sldId="2147481061"/>
        </pc:sldMkLst>
      </pc:sldChg>
      <pc:sldMasterChg chg="addSldLayout delSldLayout">
        <pc:chgData name="David VACHALA" userId="76d02b97-1bbd-456c-868a-7dcf11490085" providerId="ADAL" clId="{97196C9D-C910-425D-A617-35E2FFA1F9F2}" dt="2023-09-18T18:21:36.025" v="144" actId="47"/>
        <pc:sldMasterMkLst>
          <pc:docMk/>
          <pc:sldMasterMk cId="2885650283" sldId="2147483648"/>
        </pc:sldMasterMkLst>
        <pc:sldLayoutChg chg="add del">
          <pc:chgData name="David VACHALA" userId="76d02b97-1bbd-456c-868a-7dcf11490085" providerId="ADAL" clId="{97196C9D-C910-425D-A617-35E2FFA1F9F2}" dt="2023-09-18T18:21:36.025" v="144" actId="47"/>
          <pc:sldLayoutMkLst>
            <pc:docMk/>
            <pc:sldMasterMk cId="2885650283" sldId="2147483648"/>
            <pc:sldLayoutMk cId="2150209998" sldId="2147483664"/>
          </pc:sldLayoutMkLst>
        </pc:sldLayoutChg>
      </pc:sldMasterChg>
    </pc:docChg>
  </pc:docChgLst>
  <pc:docChgLst>
    <pc:chgData name="David Vachala" userId="91433487-0c4d-408d-9c05-4db9b7ff8fc7" providerId="ADAL" clId="{F2151F52-E25C-4097-AC06-B9C95A86F042}"/>
    <pc:docChg chg="undo custSel addSld delSld modSld modSection">
      <pc:chgData name="David Vachala" userId="91433487-0c4d-408d-9c05-4db9b7ff8fc7" providerId="ADAL" clId="{F2151F52-E25C-4097-AC06-B9C95A86F042}" dt="2024-01-31T12:08:39.348" v="229" actId="20577"/>
      <pc:docMkLst>
        <pc:docMk/>
      </pc:docMkLst>
      <pc:sldChg chg="modSp del mod">
        <pc:chgData name="David Vachala" userId="91433487-0c4d-408d-9c05-4db9b7ff8fc7" providerId="ADAL" clId="{F2151F52-E25C-4097-AC06-B9C95A86F042}" dt="2024-01-30T09:56:39.731" v="224" actId="47"/>
        <pc:sldMkLst>
          <pc:docMk/>
          <pc:sldMk cId="3674066786" sldId="256"/>
        </pc:sldMkLst>
        <pc:spChg chg="mod">
          <ac:chgData name="David Vachala" userId="91433487-0c4d-408d-9c05-4db9b7ff8fc7" providerId="ADAL" clId="{F2151F52-E25C-4097-AC06-B9C95A86F042}" dt="2024-01-17T10:46:49.522" v="171" actId="27636"/>
          <ac:spMkLst>
            <pc:docMk/>
            <pc:sldMk cId="3674066786" sldId="256"/>
            <ac:spMk id="8" creationId="{88B82E67-C906-4FA9-BD44-A226DC6C19B0}"/>
          </ac:spMkLst>
        </pc:spChg>
        <pc:spChg chg="mod">
          <ac:chgData name="David Vachala" userId="91433487-0c4d-408d-9c05-4db9b7ff8fc7" providerId="ADAL" clId="{F2151F52-E25C-4097-AC06-B9C95A86F042}" dt="2024-01-17T10:47:22.920" v="176" actId="404"/>
          <ac:spMkLst>
            <pc:docMk/>
            <pc:sldMk cId="3674066786" sldId="256"/>
            <ac:spMk id="14" creationId="{6E31850A-D536-41F0-9D96-7836AAC5E502}"/>
          </ac:spMkLst>
        </pc:spChg>
        <pc:spChg chg="mod">
          <ac:chgData name="David Vachala" userId="91433487-0c4d-408d-9c05-4db9b7ff8fc7" providerId="ADAL" clId="{F2151F52-E25C-4097-AC06-B9C95A86F042}" dt="2024-01-17T10:47:34.291" v="177"/>
          <ac:spMkLst>
            <pc:docMk/>
            <pc:sldMk cId="3674066786" sldId="256"/>
            <ac:spMk id="15" creationId="{039E4815-406A-447F-A41F-26286A4CD799}"/>
          </ac:spMkLst>
        </pc:spChg>
        <pc:picChg chg="mod">
          <ac:chgData name="David Vachala" userId="91433487-0c4d-408d-9c05-4db9b7ff8fc7" providerId="ADAL" clId="{F2151F52-E25C-4097-AC06-B9C95A86F042}" dt="2024-01-17T10:46:14.891" v="150"/>
          <ac:picMkLst>
            <pc:docMk/>
            <pc:sldMk cId="3674066786" sldId="256"/>
            <ac:picMk id="7" creationId="{B0BD3314-776A-44E8-9050-B1333A393952}"/>
          </ac:picMkLst>
        </pc:picChg>
      </pc:sldChg>
      <pc:sldChg chg="modSp mod">
        <pc:chgData name="David Vachala" userId="91433487-0c4d-408d-9c05-4db9b7ff8fc7" providerId="ADAL" clId="{F2151F52-E25C-4097-AC06-B9C95A86F042}" dt="2024-01-17T10:45:32.572" v="148"/>
        <pc:sldMkLst>
          <pc:docMk/>
          <pc:sldMk cId="1743216632" sldId="261"/>
        </pc:sldMkLst>
        <pc:spChg chg="mod">
          <ac:chgData name="David Vachala" userId="91433487-0c4d-408d-9c05-4db9b7ff8fc7" providerId="ADAL" clId="{F2151F52-E25C-4097-AC06-B9C95A86F042}" dt="2024-01-17T10:38:30.278" v="55" actId="20577"/>
          <ac:spMkLst>
            <pc:docMk/>
            <pc:sldMk cId="1743216632" sldId="261"/>
            <ac:spMk id="29" creationId="{CB892594-7024-4545-AEF5-72B22C06A1A3}"/>
          </ac:spMkLst>
        </pc:spChg>
        <pc:spChg chg="mod">
          <ac:chgData name="David Vachala" userId="91433487-0c4d-408d-9c05-4db9b7ff8fc7" providerId="ADAL" clId="{F2151F52-E25C-4097-AC06-B9C95A86F042}" dt="2024-01-17T10:44:06.679" v="142" actId="20577"/>
          <ac:spMkLst>
            <pc:docMk/>
            <pc:sldMk cId="1743216632" sldId="261"/>
            <ac:spMk id="38" creationId="{3AD62353-66DA-437B-A82D-75433367BE34}"/>
          </ac:spMkLst>
        </pc:spChg>
        <pc:spChg chg="mod">
          <ac:chgData name="David Vachala" userId="91433487-0c4d-408d-9c05-4db9b7ff8fc7" providerId="ADAL" clId="{F2151F52-E25C-4097-AC06-B9C95A86F042}" dt="2024-01-17T10:41:58.997" v="105" actId="20577"/>
          <ac:spMkLst>
            <pc:docMk/>
            <pc:sldMk cId="1743216632" sldId="261"/>
            <ac:spMk id="39" creationId="{C17792EC-B649-4521-8BC0-704F4F4F9823}"/>
          </ac:spMkLst>
        </pc:spChg>
        <pc:spChg chg="mod">
          <ac:chgData name="David Vachala" userId="91433487-0c4d-408d-9c05-4db9b7ff8fc7" providerId="ADAL" clId="{F2151F52-E25C-4097-AC06-B9C95A86F042}" dt="2024-01-17T10:42:56.671" v="125" actId="20577"/>
          <ac:spMkLst>
            <pc:docMk/>
            <pc:sldMk cId="1743216632" sldId="261"/>
            <ac:spMk id="41" creationId="{309B52EE-F75E-4904-AF65-5BA395A3D838}"/>
          </ac:spMkLst>
        </pc:spChg>
        <pc:spChg chg="mod">
          <ac:chgData name="David Vachala" userId="91433487-0c4d-408d-9c05-4db9b7ff8fc7" providerId="ADAL" clId="{F2151F52-E25C-4097-AC06-B9C95A86F042}" dt="2024-01-17T10:45:19.888" v="147" actId="20577"/>
          <ac:spMkLst>
            <pc:docMk/>
            <pc:sldMk cId="1743216632" sldId="261"/>
            <ac:spMk id="42" creationId="{4BCB5372-1AB6-44A8-AD04-1395BEABC92C}"/>
          </ac:spMkLst>
        </pc:spChg>
        <pc:picChg chg="mod">
          <ac:chgData name="David Vachala" userId="91433487-0c4d-408d-9c05-4db9b7ff8fc7" providerId="ADAL" clId="{F2151F52-E25C-4097-AC06-B9C95A86F042}" dt="2024-01-17T10:44:32.602" v="144"/>
          <ac:picMkLst>
            <pc:docMk/>
            <pc:sldMk cId="1743216632" sldId="261"/>
            <ac:picMk id="37" creationId="{DDCB2138-9DAD-4B7D-8846-B68288AF3EAC}"/>
          </ac:picMkLst>
        </pc:picChg>
        <pc:picChg chg="mod">
          <ac:chgData name="David Vachala" userId="91433487-0c4d-408d-9c05-4db9b7ff8fc7" providerId="ADAL" clId="{F2151F52-E25C-4097-AC06-B9C95A86F042}" dt="2024-01-17T10:45:32.572" v="148"/>
          <ac:picMkLst>
            <pc:docMk/>
            <pc:sldMk cId="1743216632" sldId="261"/>
            <ac:picMk id="76" creationId="{C329057C-A703-4234-8C36-15BC675BA225}"/>
          </ac:picMkLst>
        </pc:picChg>
      </pc:sldChg>
      <pc:sldChg chg="modSp mod">
        <pc:chgData name="David Vachala" userId="91433487-0c4d-408d-9c05-4db9b7ff8fc7" providerId="ADAL" clId="{F2151F52-E25C-4097-AC06-B9C95A86F042}" dt="2024-01-17T11:00:29.763" v="222" actId="20577"/>
        <pc:sldMkLst>
          <pc:docMk/>
          <pc:sldMk cId="1200456511" sldId="486"/>
        </pc:sldMkLst>
        <pc:spChg chg="mod">
          <ac:chgData name="David Vachala" userId="91433487-0c4d-408d-9c05-4db9b7ff8fc7" providerId="ADAL" clId="{F2151F52-E25C-4097-AC06-B9C95A86F042}" dt="2024-01-17T10:49:15.755" v="218" actId="27636"/>
          <ac:spMkLst>
            <pc:docMk/>
            <pc:sldMk cId="1200456511" sldId="486"/>
            <ac:spMk id="8" creationId="{88B82E67-C906-4FA9-BD44-A226DC6C19B0}"/>
          </ac:spMkLst>
        </pc:spChg>
        <pc:spChg chg="mod">
          <ac:chgData name="David Vachala" userId="91433487-0c4d-408d-9c05-4db9b7ff8fc7" providerId="ADAL" clId="{F2151F52-E25C-4097-AC06-B9C95A86F042}" dt="2024-01-17T11:00:29.763" v="222" actId="20577"/>
          <ac:spMkLst>
            <pc:docMk/>
            <pc:sldMk cId="1200456511" sldId="486"/>
            <ac:spMk id="14" creationId="{6E31850A-D536-41F0-9D96-7836AAC5E502}"/>
          </ac:spMkLst>
        </pc:spChg>
        <pc:spChg chg="mod">
          <ac:chgData name="David Vachala" userId="91433487-0c4d-408d-9c05-4db9b7ff8fc7" providerId="ADAL" clId="{F2151F52-E25C-4097-AC06-B9C95A86F042}" dt="2024-01-17T11:00:19.568" v="220" actId="27636"/>
          <ac:spMkLst>
            <pc:docMk/>
            <pc:sldMk cId="1200456511" sldId="486"/>
            <ac:spMk id="15" creationId="{039E4815-406A-447F-A41F-26286A4CD799}"/>
          </ac:spMkLst>
        </pc:spChg>
        <pc:picChg chg="mod">
          <ac:chgData name="David Vachala" userId="91433487-0c4d-408d-9c05-4db9b7ff8fc7" providerId="ADAL" clId="{F2151F52-E25C-4097-AC06-B9C95A86F042}" dt="2024-01-17T10:48:25.491" v="179"/>
          <ac:picMkLst>
            <pc:docMk/>
            <pc:sldMk cId="1200456511" sldId="486"/>
            <ac:picMk id="7" creationId="{B0BD3314-776A-44E8-9050-B1333A393952}"/>
          </ac:picMkLst>
        </pc:picChg>
      </pc:sldChg>
      <pc:sldChg chg="del">
        <pc:chgData name="David Vachala" userId="91433487-0c4d-408d-9c05-4db9b7ff8fc7" providerId="ADAL" clId="{F2151F52-E25C-4097-AC06-B9C95A86F042}" dt="2024-01-17T10:37:37.136" v="27" actId="47"/>
        <pc:sldMkLst>
          <pc:docMk/>
          <pc:sldMk cId="112250365" sldId="2147481081"/>
        </pc:sldMkLst>
      </pc:sldChg>
      <pc:sldChg chg="del">
        <pc:chgData name="David Vachala" userId="91433487-0c4d-408d-9c05-4db9b7ff8fc7" providerId="ADAL" clId="{F2151F52-E25C-4097-AC06-B9C95A86F042}" dt="2024-01-17T10:37:38.246" v="28" actId="47"/>
        <pc:sldMkLst>
          <pc:docMk/>
          <pc:sldMk cId="1866660961" sldId="2147481082"/>
        </pc:sldMkLst>
      </pc:sldChg>
      <pc:sldChg chg="del">
        <pc:chgData name="David Vachala" userId="91433487-0c4d-408d-9c05-4db9b7ff8fc7" providerId="ADAL" clId="{F2151F52-E25C-4097-AC06-B9C95A86F042}" dt="2024-01-17T10:37:39.940" v="29" actId="47"/>
        <pc:sldMkLst>
          <pc:docMk/>
          <pc:sldMk cId="2493889078" sldId="2147481083"/>
        </pc:sldMkLst>
      </pc:sldChg>
      <pc:sldChg chg="del">
        <pc:chgData name="David Vachala" userId="91433487-0c4d-408d-9c05-4db9b7ff8fc7" providerId="ADAL" clId="{F2151F52-E25C-4097-AC06-B9C95A86F042}" dt="2024-01-17T10:37:40.474" v="30" actId="47"/>
        <pc:sldMkLst>
          <pc:docMk/>
          <pc:sldMk cId="823084477" sldId="2147481084"/>
        </pc:sldMkLst>
      </pc:sldChg>
      <pc:sldChg chg="del">
        <pc:chgData name="David Vachala" userId="91433487-0c4d-408d-9c05-4db9b7ff8fc7" providerId="ADAL" clId="{F2151F52-E25C-4097-AC06-B9C95A86F042}" dt="2024-01-17T10:37:41.375" v="31" actId="47"/>
        <pc:sldMkLst>
          <pc:docMk/>
          <pc:sldMk cId="1242077361" sldId="2147481085"/>
        </pc:sldMkLst>
      </pc:sldChg>
      <pc:sldChg chg="del">
        <pc:chgData name="David Vachala" userId="91433487-0c4d-408d-9c05-4db9b7ff8fc7" providerId="ADAL" clId="{F2151F52-E25C-4097-AC06-B9C95A86F042}" dt="2024-01-17T10:37:55.878" v="32" actId="47"/>
        <pc:sldMkLst>
          <pc:docMk/>
          <pc:sldMk cId="4285989823" sldId="2147481086"/>
        </pc:sldMkLst>
      </pc:sldChg>
      <pc:sldChg chg="del">
        <pc:chgData name="David Vachala" userId="91433487-0c4d-408d-9c05-4db9b7ff8fc7" providerId="ADAL" clId="{F2151F52-E25C-4097-AC06-B9C95A86F042}" dt="2024-01-17T10:37:29.656" v="23" actId="47"/>
        <pc:sldMkLst>
          <pc:docMk/>
          <pc:sldMk cId="3814695147" sldId="2147481087"/>
        </pc:sldMkLst>
      </pc:sldChg>
      <pc:sldChg chg="del">
        <pc:chgData name="David Vachala" userId="91433487-0c4d-408d-9c05-4db9b7ff8fc7" providerId="ADAL" clId="{F2151F52-E25C-4097-AC06-B9C95A86F042}" dt="2024-01-17T10:37:32.235" v="24" actId="47"/>
        <pc:sldMkLst>
          <pc:docMk/>
          <pc:sldMk cId="880996310" sldId="2147481088"/>
        </pc:sldMkLst>
      </pc:sldChg>
      <pc:sldChg chg="del">
        <pc:chgData name="David Vachala" userId="91433487-0c4d-408d-9c05-4db9b7ff8fc7" providerId="ADAL" clId="{F2151F52-E25C-4097-AC06-B9C95A86F042}" dt="2024-01-17T10:37:32.863" v="25" actId="47"/>
        <pc:sldMkLst>
          <pc:docMk/>
          <pc:sldMk cId="622634651" sldId="2147481089"/>
        </pc:sldMkLst>
      </pc:sldChg>
      <pc:sldChg chg="del">
        <pc:chgData name="David Vachala" userId="91433487-0c4d-408d-9c05-4db9b7ff8fc7" providerId="ADAL" clId="{F2151F52-E25C-4097-AC06-B9C95A86F042}" dt="2024-01-17T10:38:04.586" v="34" actId="47"/>
        <pc:sldMkLst>
          <pc:docMk/>
          <pc:sldMk cId="3104547492" sldId="2147481090"/>
        </pc:sldMkLst>
      </pc:sldChg>
      <pc:sldChg chg="del">
        <pc:chgData name="David Vachala" userId="91433487-0c4d-408d-9c05-4db9b7ff8fc7" providerId="ADAL" clId="{F2151F52-E25C-4097-AC06-B9C95A86F042}" dt="2024-01-17T10:37:56.820" v="33" actId="47"/>
        <pc:sldMkLst>
          <pc:docMk/>
          <pc:sldMk cId="1640847533" sldId="2147481091"/>
        </pc:sldMkLst>
      </pc:sldChg>
      <pc:sldChg chg="del">
        <pc:chgData name="David Vachala" userId="91433487-0c4d-408d-9c05-4db9b7ff8fc7" providerId="ADAL" clId="{F2151F52-E25C-4097-AC06-B9C95A86F042}" dt="2024-01-17T10:37:19.872" v="12" actId="47"/>
        <pc:sldMkLst>
          <pc:docMk/>
          <pc:sldMk cId="1114401943" sldId="2147481092"/>
        </pc:sldMkLst>
      </pc:sldChg>
      <pc:sldChg chg="del">
        <pc:chgData name="David Vachala" userId="91433487-0c4d-408d-9c05-4db9b7ff8fc7" providerId="ADAL" clId="{F2151F52-E25C-4097-AC06-B9C95A86F042}" dt="2024-01-17T10:37:20.383" v="13" actId="47"/>
        <pc:sldMkLst>
          <pc:docMk/>
          <pc:sldMk cId="778085012" sldId="2147481093"/>
        </pc:sldMkLst>
      </pc:sldChg>
      <pc:sldChg chg="del">
        <pc:chgData name="David Vachala" userId="91433487-0c4d-408d-9c05-4db9b7ff8fc7" providerId="ADAL" clId="{F2151F52-E25C-4097-AC06-B9C95A86F042}" dt="2024-01-17T10:37:20.805" v="14" actId="47"/>
        <pc:sldMkLst>
          <pc:docMk/>
          <pc:sldMk cId="3978893456" sldId="2147481094"/>
        </pc:sldMkLst>
      </pc:sldChg>
      <pc:sldChg chg="del">
        <pc:chgData name="David Vachala" userId="91433487-0c4d-408d-9c05-4db9b7ff8fc7" providerId="ADAL" clId="{F2151F52-E25C-4097-AC06-B9C95A86F042}" dt="2024-01-17T10:37:21.266" v="15" actId="47"/>
        <pc:sldMkLst>
          <pc:docMk/>
          <pc:sldMk cId="3745998981" sldId="2147481095"/>
        </pc:sldMkLst>
      </pc:sldChg>
      <pc:sldChg chg="del">
        <pc:chgData name="David Vachala" userId="91433487-0c4d-408d-9c05-4db9b7ff8fc7" providerId="ADAL" clId="{F2151F52-E25C-4097-AC06-B9C95A86F042}" dt="2024-01-17T10:37:21.928" v="16" actId="47"/>
        <pc:sldMkLst>
          <pc:docMk/>
          <pc:sldMk cId="456667264" sldId="2147481096"/>
        </pc:sldMkLst>
      </pc:sldChg>
      <pc:sldChg chg="del">
        <pc:chgData name="David Vachala" userId="91433487-0c4d-408d-9c05-4db9b7ff8fc7" providerId="ADAL" clId="{F2151F52-E25C-4097-AC06-B9C95A86F042}" dt="2024-01-17T10:37:22.397" v="17" actId="47"/>
        <pc:sldMkLst>
          <pc:docMk/>
          <pc:sldMk cId="2773965381" sldId="2147481097"/>
        </pc:sldMkLst>
      </pc:sldChg>
      <pc:sldChg chg="del">
        <pc:chgData name="David Vachala" userId="91433487-0c4d-408d-9c05-4db9b7ff8fc7" providerId="ADAL" clId="{F2151F52-E25C-4097-AC06-B9C95A86F042}" dt="2024-01-17T10:37:22.960" v="18" actId="47"/>
        <pc:sldMkLst>
          <pc:docMk/>
          <pc:sldMk cId="1293309422" sldId="2147481098"/>
        </pc:sldMkLst>
      </pc:sldChg>
      <pc:sldChg chg="del">
        <pc:chgData name="David Vachala" userId="91433487-0c4d-408d-9c05-4db9b7ff8fc7" providerId="ADAL" clId="{F2151F52-E25C-4097-AC06-B9C95A86F042}" dt="2024-01-17T10:37:23.477" v="19" actId="47"/>
        <pc:sldMkLst>
          <pc:docMk/>
          <pc:sldMk cId="2719132873" sldId="2147481099"/>
        </pc:sldMkLst>
      </pc:sldChg>
      <pc:sldChg chg="del">
        <pc:chgData name="David Vachala" userId="91433487-0c4d-408d-9c05-4db9b7ff8fc7" providerId="ADAL" clId="{F2151F52-E25C-4097-AC06-B9C95A86F042}" dt="2024-01-17T10:37:24.027" v="20" actId="47"/>
        <pc:sldMkLst>
          <pc:docMk/>
          <pc:sldMk cId="2245045195" sldId="2147481103"/>
        </pc:sldMkLst>
      </pc:sldChg>
      <pc:sldChg chg="del">
        <pc:chgData name="David Vachala" userId="91433487-0c4d-408d-9c05-4db9b7ff8fc7" providerId="ADAL" clId="{F2151F52-E25C-4097-AC06-B9C95A86F042}" dt="2024-01-17T10:38:44.575" v="56" actId="47"/>
        <pc:sldMkLst>
          <pc:docMk/>
          <pc:sldMk cId="2921991950" sldId="2147481105"/>
        </pc:sldMkLst>
      </pc:sldChg>
      <pc:sldChg chg="del">
        <pc:chgData name="David Vachala" userId="91433487-0c4d-408d-9c05-4db9b7ff8fc7" providerId="ADAL" clId="{F2151F52-E25C-4097-AC06-B9C95A86F042}" dt="2024-01-17T10:37:17.114" v="7" actId="47"/>
        <pc:sldMkLst>
          <pc:docMk/>
          <pc:sldMk cId="3978713161" sldId="2147481106"/>
        </pc:sldMkLst>
      </pc:sldChg>
      <pc:sldChg chg="del">
        <pc:chgData name="David Vachala" userId="91433487-0c4d-408d-9c05-4db9b7ff8fc7" providerId="ADAL" clId="{F2151F52-E25C-4097-AC06-B9C95A86F042}" dt="2024-01-17T10:37:17.868" v="8" actId="47"/>
        <pc:sldMkLst>
          <pc:docMk/>
          <pc:sldMk cId="1952940507" sldId="2147481107"/>
        </pc:sldMkLst>
      </pc:sldChg>
      <pc:sldChg chg="del">
        <pc:chgData name="David Vachala" userId="91433487-0c4d-408d-9c05-4db9b7ff8fc7" providerId="ADAL" clId="{F2151F52-E25C-4097-AC06-B9C95A86F042}" dt="2024-01-17T10:37:18.330" v="9" actId="47"/>
        <pc:sldMkLst>
          <pc:docMk/>
          <pc:sldMk cId="3473419103" sldId="2147481108"/>
        </pc:sldMkLst>
      </pc:sldChg>
      <pc:sldChg chg="del">
        <pc:chgData name="David Vachala" userId="91433487-0c4d-408d-9c05-4db9b7ff8fc7" providerId="ADAL" clId="{F2151F52-E25C-4097-AC06-B9C95A86F042}" dt="2024-01-17T10:37:18.761" v="10" actId="47"/>
        <pc:sldMkLst>
          <pc:docMk/>
          <pc:sldMk cId="917635099" sldId="2147481109"/>
        </pc:sldMkLst>
      </pc:sldChg>
      <pc:sldChg chg="del">
        <pc:chgData name="David Vachala" userId="91433487-0c4d-408d-9c05-4db9b7ff8fc7" providerId="ADAL" clId="{F2151F52-E25C-4097-AC06-B9C95A86F042}" dt="2024-01-17T10:37:19.223" v="11" actId="47"/>
        <pc:sldMkLst>
          <pc:docMk/>
          <pc:sldMk cId="1786690757" sldId="2147481110"/>
        </pc:sldMkLst>
      </pc:sldChg>
      <pc:sldChg chg="del">
        <pc:chgData name="David Vachala" userId="91433487-0c4d-408d-9c05-4db9b7ff8fc7" providerId="ADAL" clId="{F2151F52-E25C-4097-AC06-B9C95A86F042}" dt="2024-01-17T10:37:24.625" v="21" actId="47"/>
        <pc:sldMkLst>
          <pc:docMk/>
          <pc:sldMk cId="710845896" sldId="2147481111"/>
        </pc:sldMkLst>
      </pc:sldChg>
      <pc:sldChg chg="del">
        <pc:chgData name="David Vachala" userId="91433487-0c4d-408d-9c05-4db9b7ff8fc7" providerId="ADAL" clId="{F2151F52-E25C-4097-AC06-B9C95A86F042}" dt="2024-01-17T10:37:25.185" v="22" actId="47"/>
        <pc:sldMkLst>
          <pc:docMk/>
          <pc:sldMk cId="3699962041" sldId="2147481112"/>
        </pc:sldMkLst>
      </pc:sldChg>
      <pc:sldChg chg="del">
        <pc:chgData name="David Vachala" userId="91433487-0c4d-408d-9c05-4db9b7ff8fc7" providerId="ADAL" clId="{F2151F52-E25C-4097-AC06-B9C95A86F042}" dt="2024-01-17T10:36:43.756" v="2" actId="47"/>
        <pc:sldMkLst>
          <pc:docMk/>
          <pc:sldMk cId="1962791399" sldId="2147481113"/>
        </pc:sldMkLst>
      </pc:sldChg>
      <pc:sldChg chg="new del">
        <pc:chgData name="David Vachala" userId="91433487-0c4d-408d-9c05-4db9b7ff8fc7" providerId="ADAL" clId="{F2151F52-E25C-4097-AC06-B9C95A86F042}" dt="2024-01-30T09:59:14.581" v="227" actId="47"/>
        <pc:sldMkLst>
          <pc:docMk/>
          <pc:sldMk cId="426670916" sldId="2147481114"/>
        </pc:sldMkLst>
      </pc:sldChg>
      <pc:sldChg chg="add del mod modShow">
        <pc:chgData name="David Vachala" userId="91433487-0c4d-408d-9c05-4db9b7ff8fc7" providerId="ADAL" clId="{F2151F52-E25C-4097-AC06-B9C95A86F042}" dt="2024-01-30T09:56:48.350" v="225" actId="47"/>
        <pc:sldMkLst>
          <pc:docMk/>
          <pc:sldMk cId="3099355931" sldId="2147481115"/>
        </pc:sldMkLst>
      </pc:sldChg>
      <pc:sldChg chg="modSp add mod">
        <pc:chgData name="David Vachala" userId="91433487-0c4d-408d-9c05-4db9b7ff8fc7" providerId="ADAL" clId="{F2151F52-E25C-4097-AC06-B9C95A86F042}" dt="2024-01-31T12:08:39.348" v="229" actId="20577"/>
        <pc:sldMkLst>
          <pc:docMk/>
          <pc:sldMk cId="3436352132" sldId="2147481116"/>
        </pc:sldMkLst>
        <pc:spChg chg="mod">
          <ac:chgData name="David Vachala" userId="91433487-0c4d-408d-9c05-4db9b7ff8fc7" providerId="ADAL" clId="{F2151F52-E25C-4097-AC06-B9C95A86F042}" dt="2024-01-31T12:08:39.348" v="229" actId="20577"/>
          <ac:spMkLst>
            <pc:docMk/>
            <pc:sldMk cId="3436352132" sldId="2147481116"/>
            <ac:spMk id="3" creationId="{E47C428C-0E87-7152-D9A2-CC8F0AFE3E05}"/>
          </ac:spMkLst>
        </pc:spChg>
      </pc:sldChg>
      <pc:sldChg chg="add">
        <pc:chgData name="David Vachala" userId="91433487-0c4d-408d-9c05-4db9b7ff8fc7" providerId="ADAL" clId="{F2151F52-E25C-4097-AC06-B9C95A86F042}" dt="2024-01-30T09:56:30.396" v="223"/>
        <pc:sldMkLst>
          <pc:docMk/>
          <pc:sldMk cId="3303770820" sldId="2147481117"/>
        </pc:sldMkLst>
      </pc:sldChg>
      <pc:sldChg chg="add">
        <pc:chgData name="David Vachala" userId="91433487-0c4d-408d-9c05-4db9b7ff8fc7" providerId="ADAL" clId="{F2151F52-E25C-4097-AC06-B9C95A86F042}" dt="2024-01-30T09:56:30.396" v="223"/>
        <pc:sldMkLst>
          <pc:docMk/>
          <pc:sldMk cId="2543545051" sldId="2147481118"/>
        </pc:sldMkLst>
      </pc:sldChg>
      <pc:sldChg chg="add">
        <pc:chgData name="David Vachala" userId="91433487-0c4d-408d-9c05-4db9b7ff8fc7" providerId="ADAL" clId="{F2151F52-E25C-4097-AC06-B9C95A86F042}" dt="2024-01-30T09:56:30.396" v="223"/>
        <pc:sldMkLst>
          <pc:docMk/>
          <pc:sldMk cId="1048578672" sldId="2147481119"/>
        </pc:sldMkLst>
      </pc:sldChg>
      <pc:sldChg chg="add">
        <pc:chgData name="David Vachala" userId="91433487-0c4d-408d-9c05-4db9b7ff8fc7" providerId="ADAL" clId="{F2151F52-E25C-4097-AC06-B9C95A86F042}" dt="2024-01-30T09:56:30.396" v="223"/>
        <pc:sldMkLst>
          <pc:docMk/>
          <pc:sldMk cId="1285163547" sldId="2147481120"/>
        </pc:sldMkLst>
      </pc:sldChg>
      <pc:sldChg chg="add">
        <pc:chgData name="David Vachala" userId="91433487-0c4d-408d-9c05-4db9b7ff8fc7" providerId="ADAL" clId="{F2151F52-E25C-4097-AC06-B9C95A86F042}" dt="2024-01-30T09:56:30.396" v="223"/>
        <pc:sldMkLst>
          <pc:docMk/>
          <pc:sldMk cId="2345846403" sldId="2147481121"/>
        </pc:sldMkLst>
      </pc:sldChg>
      <pc:sldChg chg="add">
        <pc:chgData name="David Vachala" userId="91433487-0c4d-408d-9c05-4db9b7ff8fc7" providerId="ADAL" clId="{F2151F52-E25C-4097-AC06-B9C95A86F042}" dt="2024-01-30T09:56:30.396" v="223"/>
        <pc:sldMkLst>
          <pc:docMk/>
          <pc:sldMk cId="3134386269" sldId="2147481122"/>
        </pc:sldMkLst>
      </pc:sldChg>
      <pc:sldChg chg="add">
        <pc:chgData name="David Vachala" userId="91433487-0c4d-408d-9c05-4db9b7ff8fc7" providerId="ADAL" clId="{F2151F52-E25C-4097-AC06-B9C95A86F042}" dt="2024-01-30T09:56:30.396" v="223"/>
        <pc:sldMkLst>
          <pc:docMk/>
          <pc:sldMk cId="607011244" sldId="2147481123"/>
        </pc:sldMkLst>
      </pc:sldChg>
      <pc:sldChg chg="add">
        <pc:chgData name="David Vachala" userId="91433487-0c4d-408d-9c05-4db9b7ff8fc7" providerId="ADAL" clId="{F2151F52-E25C-4097-AC06-B9C95A86F042}" dt="2024-01-30T09:56:30.396" v="223"/>
        <pc:sldMkLst>
          <pc:docMk/>
          <pc:sldMk cId="276686967" sldId="2147481124"/>
        </pc:sldMkLst>
      </pc:sldChg>
      <pc:sldChg chg="add">
        <pc:chgData name="David Vachala" userId="91433487-0c4d-408d-9c05-4db9b7ff8fc7" providerId="ADAL" clId="{F2151F52-E25C-4097-AC06-B9C95A86F042}" dt="2024-01-30T09:56:30.396" v="223"/>
        <pc:sldMkLst>
          <pc:docMk/>
          <pc:sldMk cId="3333405914" sldId="2147481125"/>
        </pc:sldMkLst>
      </pc:sldChg>
      <pc:sldChg chg="add">
        <pc:chgData name="David Vachala" userId="91433487-0c4d-408d-9c05-4db9b7ff8fc7" providerId="ADAL" clId="{F2151F52-E25C-4097-AC06-B9C95A86F042}" dt="2024-01-30T09:56:30.396" v="223"/>
        <pc:sldMkLst>
          <pc:docMk/>
          <pc:sldMk cId="796103808" sldId="2147481126"/>
        </pc:sldMkLst>
      </pc:sldChg>
      <pc:sldChg chg="add">
        <pc:chgData name="David Vachala" userId="91433487-0c4d-408d-9c05-4db9b7ff8fc7" providerId="ADAL" clId="{F2151F52-E25C-4097-AC06-B9C95A86F042}" dt="2024-01-30T09:56:30.396" v="223"/>
        <pc:sldMkLst>
          <pc:docMk/>
          <pc:sldMk cId="1726488593" sldId="2147481127"/>
        </pc:sldMkLst>
      </pc:sldChg>
      <pc:sldChg chg="add">
        <pc:chgData name="David Vachala" userId="91433487-0c4d-408d-9c05-4db9b7ff8fc7" providerId="ADAL" clId="{F2151F52-E25C-4097-AC06-B9C95A86F042}" dt="2024-01-30T09:56:30.396" v="223"/>
        <pc:sldMkLst>
          <pc:docMk/>
          <pc:sldMk cId="3081728183" sldId="2147481128"/>
        </pc:sldMkLst>
      </pc:sldChg>
      <pc:sldChg chg="add">
        <pc:chgData name="David Vachala" userId="91433487-0c4d-408d-9c05-4db9b7ff8fc7" providerId="ADAL" clId="{F2151F52-E25C-4097-AC06-B9C95A86F042}" dt="2024-01-30T09:56:30.396" v="223"/>
        <pc:sldMkLst>
          <pc:docMk/>
          <pc:sldMk cId="452953871" sldId="2147481129"/>
        </pc:sldMkLst>
      </pc:sldChg>
      <pc:sldChg chg="add">
        <pc:chgData name="David Vachala" userId="91433487-0c4d-408d-9c05-4db9b7ff8fc7" providerId="ADAL" clId="{F2151F52-E25C-4097-AC06-B9C95A86F042}" dt="2024-01-30T09:56:30.396" v="223"/>
        <pc:sldMkLst>
          <pc:docMk/>
          <pc:sldMk cId="1614352494" sldId="2147481130"/>
        </pc:sldMkLst>
      </pc:sldChg>
      <pc:sldChg chg="add">
        <pc:chgData name="David Vachala" userId="91433487-0c4d-408d-9c05-4db9b7ff8fc7" providerId="ADAL" clId="{F2151F52-E25C-4097-AC06-B9C95A86F042}" dt="2024-01-30T09:56:30.396" v="223"/>
        <pc:sldMkLst>
          <pc:docMk/>
          <pc:sldMk cId="1720776166" sldId="2147481131"/>
        </pc:sldMkLst>
      </pc:sldChg>
      <pc:sldChg chg="add">
        <pc:chgData name="David Vachala" userId="91433487-0c4d-408d-9c05-4db9b7ff8fc7" providerId="ADAL" clId="{F2151F52-E25C-4097-AC06-B9C95A86F042}" dt="2024-01-30T09:56:30.396" v="223"/>
        <pc:sldMkLst>
          <pc:docMk/>
          <pc:sldMk cId="3294496282" sldId="2147481133"/>
        </pc:sldMkLst>
      </pc:sldChg>
      <pc:sldChg chg="add">
        <pc:chgData name="David Vachala" userId="91433487-0c4d-408d-9c05-4db9b7ff8fc7" providerId="ADAL" clId="{F2151F52-E25C-4097-AC06-B9C95A86F042}" dt="2024-01-30T09:56:30.396" v="223"/>
        <pc:sldMkLst>
          <pc:docMk/>
          <pc:sldMk cId="3970326151" sldId="2147481134"/>
        </pc:sldMkLst>
      </pc:sldChg>
      <pc:sldChg chg="add">
        <pc:chgData name="David Vachala" userId="91433487-0c4d-408d-9c05-4db9b7ff8fc7" providerId="ADAL" clId="{F2151F52-E25C-4097-AC06-B9C95A86F042}" dt="2024-01-30T09:59:11.217" v="226"/>
        <pc:sldMkLst>
          <pc:docMk/>
          <pc:sldMk cId="3010739744" sldId="2147481135"/>
        </pc:sldMkLst>
      </pc:sldChg>
      <pc:sldChg chg="add">
        <pc:chgData name="David Vachala" userId="91433487-0c4d-408d-9c05-4db9b7ff8fc7" providerId="ADAL" clId="{F2151F52-E25C-4097-AC06-B9C95A86F042}" dt="2024-01-30T09:59:11.217" v="226"/>
        <pc:sldMkLst>
          <pc:docMk/>
          <pc:sldMk cId="2788938920" sldId="2147481136"/>
        </pc:sldMkLst>
      </pc:sldChg>
      <pc:sldChg chg="add">
        <pc:chgData name="David Vachala" userId="91433487-0c4d-408d-9c05-4db9b7ff8fc7" providerId="ADAL" clId="{F2151F52-E25C-4097-AC06-B9C95A86F042}" dt="2024-01-30T09:59:11.217" v="226"/>
        <pc:sldMkLst>
          <pc:docMk/>
          <pc:sldMk cId="3208619867" sldId="2147481137"/>
        </pc:sldMkLst>
      </pc:sldChg>
      <pc:sldChg chg="add">
        <pc:chgData name="David Vachala" userId="91433487-0c4d-408d-9c05-4db9b7ff8fc7" providerId="ADAL" clId="{F2151F52-E25C-4097-AC06-B9C95A86F042}" dt="2024-01-30T09:59:11.217" v="226"/>
        <pc:sldMkLst>
          <pc:docMk/>
          <pc:sldMk cId="1204040261" sldId="2147481138"/>
        </pc:sldMkLst>
      </pc:sldChg>
      <pc:sldChg chg="add">
        <pc:chgData name="David Vachala" userId="91433487-0c4d-408d-9c05-4db9b7ff8fc7" providerId="ADAL" clId="{F2151F52-E25C-4097-AC06-B9C95A86F042}" dt="2024-01-30T09:59:11.217" v="226"/>
        <pc:sldMkLst>
          <pc:docMk/>
          <pc:sldMk cId="3509219730" sldId="2147481139"/>
        </pc:sldMkLst>
      </pc:sldChg>
      <pc:sldChg chg="add">
        <pc:chgData name="David Vachala" userId="91433487-0c4d-408d-9c05-4db9b7ff8fc7" providerId="ADAL" clId="{F2151F52-E25C-4097-AC06-B9C95A86F042}" dt="2024-01-30T09:59:11.217" v="226"/>
        <pc:sldMkLst>
          <pc:docMk/>
          <pc:sldMk cId="1231445767" sldId="2147481140"/>
        </pc:sldMkLst>
      </pc:sldChg>
      <pc:sldChg chg="add">
        <pc:chgData name="David Vachala" userId="91433487-0c4d-408d-9c05-4db9b7ff8fc7" providerId="ADAL" clId="{F2151F52-E25C-4097-AC06-B9C95A86F042}" dt="2024-01-30T09:59:11.217" v="226"/>
        <pc:sldMkLst>
          <pc:docMk/>
          <pc:sldMk cId="644901334" sldId="2147481141"/>
        </pc:sldMkLst>
      </pc:sldChg>
      <pc:sldChg chg="add">
        <pc:chgData name="David Vachala" userId="91433487-0c4d-408d-9c05-4db9b7ff8fc7" providerId="ADAL" clId="{F2151F52-E25C-4097-AC06-B9C95A86F042}" dt="2024-01-30T09:59:11.217" v="226"/>
        <pc:sldMkLst>
          <pc:docMk/>
          <pc:sldMk cId="4169967297" sldId="2147481142"/>
        </pc:sldMkLst>
      </pc:sldChg>
      <pc:sldChg chg="add">
        <pc:chgData name="David Vachala" userId="91433487-0c4d-408d-9c05-4db9b7ff8fc7" providerId="ADAL" clId="{F2151F52-E25C-4097-AC06-B9C95A86F042}" dt="2024-01-30T09:59:11.217" v="226"/>
        <pc:sldMkLst>
          <pc:docMk/>
          <pc:sldMk cId="4082234827" sldId="2147481143"/>
        </pc:sldMkLst>
      </pc:sldChg>
      <pc:sldChg chg="add">
        <pc:chgData name="David Vachala" userId="91433487-0c4d-408d-9c05-4db9b7ff8fc7" providerId="ADAL" clId="{F2151F52-E25C-4097-AC06-B9C95A86F042}" dt="2024-01-30T09:59:11.217" v="226"/>
        <pc:sldMkLst>
          <pc:docMk/>
          <pc:sldMk cId="1873069063" sldId="2147481144"/>
        </pc:sldMkLst>
      </pc:sldChg>
      <pc:sldChg chg="modSp mod">
        <pc:chgData name="David Vachala" userId="91433487-0c4d-408d-9c05-4db9b7ff8fc7" providerId="ADAL" clId="{F2151F52-E25C-4097-AC06-B9C95A86F042}" dt="2024-01-31T10:55:40.581" v="228" actId="20577"/>
        <pc:sldMkLst>
          <pc:docMk/>
          <pc:sldMk cId="2105490297" sldId="2147481150"/>
        </pc:sldMkLst>
        <pc:spChg chg="mod">
          <ac:chgData name="David Vachala" userId="91433487-0c4d-408d-9c05-4db9b7ff8fc7" providerId="ADAL" clId="{F2151F52-E25C-4097-AC06-B9C95A86F042}" dt="2024-01-31T10:55:40.581" v="228" actId="20577"/>
          <ac:spMkLst>
            <pc:docMk/>
            <pc:sldMk cId="2105490297" sldId="2147481150"/>
            <ac:spMk id="3" creationId="{E47C428C-0E87-7152-D9A2-CC8F0AFE3E05}"/>
          </ac:spMkLst>
        </pc:spChg>
      </pc:sldChg>
      <pc:sldMasterChg chg="addSldLayout delSldLayout">
        <pc:chgData name="David Vachala" userId="91433487-0c4d-408d-9c05-4db9b7ff8fc7" providerId="ADAL" clId="{F2151F52-E25C-4097-AC06-B9C95A86F042}" dt="2024-01-17T10:37:25.185" v="22" actId="47"/>
        <pc:sldMasterMkLst>
          <pc:docMk/>
          <pc:sldMasterMk cId="2885650283" sldId="2147483648"/>
        </pc:sldMasterMkLst>
        <pc:sldLayoutChg chg="add del">
          <pc:chgData name="David Vachala" userId="91433487-0c4d-408d-9c05-4db9b7ff8fc7" providerId="ADAL" clId="{F2151F52-E25C-4097-AC06-B9C95A86F042}" dt="2024-01-17T10:37:08.453" v="6" actId="2696"/>
          <pc:sldLayoutMkLst>
            <pc:docMk/>
            <pc:sldMasterMk cId="2885650283" sldId="2147483648"/>
            <pc:sldLayoutMk cId="1440509040" sldId="2147483662"/>
          </pc:sldLayoutMkLst>
        </pc:sldLayoutChg>
        <pc:sldLayoutChg chg="del">
          <pc:chgData name="David Vachala" userId="91433487-0c4d-408d-9c05-4db9b7ff8fc7" providerId="ADAL" clId="{F2151F52-E25C-4097-AC06-B9C95A86F042}" dt="2024-01-17T10:37:25.185" v="22" actId="47"/>
          <pc:sldLayoutMkLst>
            <pc:docMk/>
            <pc:sldMasterMk cId="2885650283" sldId="2147483648"/>
            <pc:sldLayoutMk cId="726174866" sldId="2147483683"/>
          </pc:sldLayoutMkLst>
        </pc:sldLayoutChg>
      </pc:sldMasterChg>
    </pc:docChg>
  </pc:docChgLst>
  <pc:docChgLst>
    <pc:chgData name="David VACHALA" userId="76d02b97-1bbd-456c-868a-7dcf11490085" providerId="ADAL" clId="{CBEB70E8-5342-4321-A61A-540C47E7F4B0}"/>
    <pc:docChg chg="undo redo custSel addSld delSld modSld sldOrd modSection">
      <pc:chgData name="David VACHALA" userId="76d02b97-1bbd-456c-868a-7dcf11490085" providerId="ADAL" clId="{CBEB70E8-5342-4321-A61A-540C47E7F4B0}" dt="2023-08-30T09:18:28.537" v="705" actId="14100"/>
      <pc:docMkLst>
        <pc:docMk/>
      </pc:docMkLst>
      <pc:sldChg chg="modSp mod">
        <pc:chgData name="David VACHALA" userId="76d02b97-1bbd-456c-868a-7dcf11490085" providerId="ADAL" clId="{CBEB70E8-5342-4321-A61A-540C47E7F4B0}" dt="2023-08-17T14:39:55.748" v="140"/>
        <pc:sldMkLst>
          <pc:docMk/>
          <pc:sldMk cId="3674066786" sldId="256"/>
        </pc:sldMkLst>
        <pc:spChg chg="mod">
          <ac:chgData name="David VACHALA" userId="76d02b97-1bbd-456c-868a-7dcf11490085" providerId="ADAL" clId="{CBEB70E8-5342-4321-A61A-540C47E7F4B0}" dt="2023-08-17T14:39:55.748" v="140"/>
          <ac:spMkLst>
            <pc:docMk/>
            <pc:sldMk cId="3674066786" sldId="256"/>
            <ac:spMk id="8" creationId="{88B82E67-C906-4FA9-BD44-A226DC6C19B0}"/>
          </ac:spMkLst>
        </pc:spChg>
        <pc:spChg chg="mod">
          <ac:chgData name="David VACHALA" userId="76d02b97-1bbd-456c-868a-7dcf11490085" providerId="ADAL" clId="{CBEB70E8-5342-4321-A61A-540C47E7F4B0}" dt="2023-08-17T14:39:05.077" v="124" actId="20577"/>
          <ac:spMkLst>
            <pc:docMk/>
            <pc:sldMk cId="3674066786" sldId="256"/>
            <ac:spMk id="14" creationId="{6E31850A-D536-41F0-9D96-7836AAC5E502}"/>
          </ac:spMkLst>
        </pc:spChg>
        <pc:spChg chg="mod">
          <ac:chgData name="David VACHALA" userId="76d02b97-1bbd-456c-868a-7dcf11490085" providerId="ADAL" clId="{CBEB70E8-5342-4321-A61A-540C47E7F4B0}" dt="2023-08-17T14:39:18.532" v="133" actId="20577"/>
          <ac:spMkLst>
            <pc:docMk/>
            <pc:sldMk cId="3674066786" sldId="256"/>
            <ac:spMk id="15" creationId="{039E4815-406A-447F-A41F-26286A4CD799}"/>
          </ac:spMkLst>
        </pc:spChg>
        <pc:picChg chg="mod">
          <ac:chgData name="David VACHALA" userId="76d02b97-1bbd-456c-868a-7dcf11490085" providerId="ADAL" clId="{CBEB70E8-5342-4321-A61A-540C47E7F4B0}" dt="2023-08-17T14:38:32.975" v="117"/>
          <ac:picMkLst>
            <pc:docMk/>
            <pc:sldMk cId="3674066786" sldId="256"/>
            <ac:picMk id="7" creationId="{B0BD3314-776A-44E8-9050-B1333A393952}"/>
          </ac:picMkLst>
        </pc:picChg>
      </pc:sldChg>
      <pc:sldChg chg="modSp mod">
        <pc:chgData name="David VACHALA" userId="76d02b97-1bbd-456c-868a-7dcf11490085" providerId="ADAL" clId="{CBEB70E8-5342-4321-A61A-540C47E7F4B0}" dt="2023-08-17T14:29:30.464" v="66" actId="20577"/>
        <pc:sldMkLst>
          <pc:docMk/>
          <pc:sldMk cId="409723674" sldId="259"/>
        </pc:sldMkLst>
        <pc:spChg chg="mod">
          <ac:chgData name="David VACHALA" userId="76d02b97-1bbd-456c-868a-7dcf11490085" providerId="ADAL" clId="{CBEB70E8-5342-4321-A61A-540C47E7F4B0}" dt="2023-08-17T14:29:30.464" v="66" actId="20577"/>
          <ac:spMkLst>
            <pc:docMk/>
            <pc:sldMk cId="409723674" sldId="259"/>
            <ac:spMk id="33" creationId="{3CD78EB7-563C-4025-87ED-8064992121A5}"/>
          </ac:spMkLst>
        </pc:spChg>
      </pc:sldChg>
      <pc:sldChg chg="modSp mod">
        <pc:chgData name="David VACHALA" userId="76d02b97-1bbd-456c-868a-7dcf11490085" providerId="ADAL" clId="{CBEB70E8-5342-4321-A61A-540C47E7F4B0}" dt="2023-08-17T14:38:13.491" v="115"/>
        <pc:sldMkLst>
          <pc:docMk/>
          <pc:sldMk cId="1743216632" sldId="261"/>
        </pc:sldMkLst>
        <pc:spChg chg="mod">
          <ac:chgData name="David VACHALA" userId="76d02b97-1bbd-456c-868a-7dcf11490085" providerId="ADAL" clId="{CBEB70E8-5342-4321-A61A-540C47E7F4B0}" dt="2023-08-17T14:28:16.868" v="9" actId="20577"/>
          <ac:spMkLst>
            <pc:docMk/>
            <pc:sldMk cId="1743216632" sldId="261"/>
            <ac:spMk id="29" creationId="{CB892594-7024-4545-AEF5-72B22C06A1A3}"/>
          </ac:spMkLst>
        </pc:spChg>
        <pc:spChg chg="mod">
          <ac:chgData name="David VACHALA" userId="76d02b97-1bbd-456c-868a-7dcf11490085" providerId="ADAL" clId="{CBEB70E8-5342-4321-A61A-540C47E7F4B0}" dt="2023-08-17T14:32:16.058" v="92"/>
          <ac:spMkLst>
            <pc:docMk/>
            <pc:sldMk cId="1743216632" sldId="261"/>
            <ac:spMk id="38" creationId="{3AD62353-66DA-437B-A82D-75433367BE34}"/>
          </ac:spMkLst>
        </pc:spChg>
        <pc:spChg chg="mod">
          <ac:chgData name="David VACHALA" userId="76d02b97-1bbd-456c-868a-7dcf11490085" providerId="ADAL" clId="{CBEB70E8-5342-4321-A61A-540C47E7F4B0}" dt="2023-08-17T14:37:53.666" v="112" actId="20577"/>
          <ac:spMkLst>
            <pc:docMk/>
            <pc:sldMk cId="1743216632" sldId="261"/>
            <ac:spMk id="39" creationId="{C17792EC-B649-4521-8BC0-704F4F4F9823}"/>
          </ac:spMkLst>
        </pc:spChg>
        <pc:spChg chg="mod">
          <ac:chgData name="David VACHALA" userId="76d02b97-1bbd-456c-868a-7dcf11490085" providerId="ADAL" clId="{CBEB70E8-5342-4321-A61A-540C47E7F4B0}" dt="2023-08-17T14:32:33.512" v="95"/>
          <ac:spMkLst>
            <pc:docMk/>
            <pc:sldMk cId="1743216632" sldId="261"/>
            <ac:spMk id="41" creationId="{309B52EE-F75E-4904-AF65-5BA395A3D838}"/>
          </ac:spMkLst>
        </pc:spChg>
        <pc:spChg chg="mod">
          <ac:chgData name="David VACHALA" userId="76d02b97-1bbd-456c-868a-7dcf11490085" providerId="ADAL" clId="{CBEB70E8-5342-4321-A61A-540C47E7F4B0}" dt="2023-08-17T14:37:12.152" v="97"/>
          <ac:spMkLst>
            <pc:docMk/>
            <pc:sldMk cId="1743216632" sldId="261"/>
            <ac:spMk id="42" creationId="{4BCB5372-1AB6-44A8-AD04-1395BEABC92C}"/>
          </ac:spMkLst>
        </pc:spChg>
        <pc:picChg chg="mod">
          <ac:chgData name="David VACHALA" userId="76d02b97-1bbd-456c-868a-7dcf11490085" providerId="ADAL" clId="{CBEB70E8-5342-4321-A61A-540C47E7F4B0}" dt="2023-08-17T14:38:13.491" v="115"/>
          <ac:picMkLst>
            <pc:docMk/>
            <pc:sldMk cId="1743216632" sldId="261"/>
            <ac:picMk id="37" creationId="{DDCB2138-9DAD-4B7D-8846-B68288AF3EAC}"/>
          </ac:picMkLst>
        </pc:picChg>
        <pc:picChg chg="mod">
          <ac:chgData name="David VACHALA" userId="76d02b97-1bbd-456c-868a-7dcf11490085" providerId="ADAL" clId="{CBEB70E8-5342-4321-A61A-540C47E7F4B0}" dt="2023-08-17T14:38:00.352" v="113"/>
          <ac:picMkLst>
            <pc:docMk/>
            <pc:sldMk cId="1743216632" sldId="261"/>
            <ac:picMk id="76" creationId="{C329057C-A703-4234-8C36-15BC675BA225}"/>
          </ac:picMkLst>
        </pc:picChg>
      </pc:sldChg>
      <pc:sldChg chg="del">
        <pc:chgData name="David VACHALA" userId="76d02b97-1bbd-456c-868a-7dcf11490085" providerId="ADAL" clId="{CBEB70E8-5342-4321-A61A-540C47E7F4B0}" dt="2023-08-17T14:29:08.563" v="48" actId="47"/>
        <pc:sldMkLst>
          <pc:docMk/>
          <pc:sldMk cId="1796155887" sldId="275"/>
        </pc:sldMkLst>
      </pc:sldChg>
      <pc:sldChg chg="del">
        <pc:chgData name="David VACHALA" userId="76d02b97-1bbd-456c-868a-7dcf11490085" providerId="ADAL" clId="{CBEB70E8-5342-4321-A61A-540C47E7F4B0}" dt="2023-08-17T14:29:56.840" v="80" actId="47"/>
        <pc:sldMkLst>
          <pc:docMk/>
          <pc:sldMk cId="615522492" sldId="327"/>
        </pc:sldMkLst>
      </pc:sldChg>
      <pc:sldChg chg="del">
        <pc:chgData name="David VACHALA" userId="76d02b97-1bbd-456c-868a-7dcf11490085" providerId="ADAL" clId="{CBEB70E8-5342-4321-A61A-540C47E7F4B0}" dt="2023-08-17T14:28:58.673" v="41" actId="47"/>
        <pc:sldMkLst>
          <pc:docMk/>
          <pc:sldMk cId="2524669051" sldId="478"/>
        </pc:sldMkLst>
      </pc:sldChg>
      <pc:sldChg chg="del">
        <pc:chgData name="David VACHALA" userId="76d02b97-1bbd-456c-868a-7dcf11490085" providerId="ADAL" clId="{CBEB70E8-5342-4321-A61A-540C47E7F4B0}" dt="2023-08-17T14:29:00.747" v="42" actId="47"/>
        <pc:sldMkLst>
          <pc:docMk/>
          <pc:sldMk cId="412135555" sldId="479"/>
        </pc:sldMkLst>
      </pc:sldChg>
      <pc:sldChg chg="del">
        <pc:chgData name="David VACHALA" userId="76d02b97-1bbd-456c-868a-7dcf11490085" providerId="ADAL" clId="{CBEB70E8-5342-4321-A61A-540C47E7F4B0}" dt="2023-08-17T14:29:02.585" v="43" actId="47"/>
        <pc:sldMkLst>
          <pc:docMk/>
          <pc:sldMk cId="422321190" sldId="480"/>
        </pc:sldMkLst>
      </pc:sldChg>
      <pc:sldChg chg="del">
        <pc:chgData name="David VACHALA" userId="76d02b97-1bbd-456c-868a-7dcf11490085" providerId="ADAL" clId="{CBEB70E8-5342-4321-A61A-540C47E7F4B0}" dt="2023-08-17T14:29:02.920" v="44" actId="47"/>
        <pc:sldMkLst>
          <pc:docMk/>
          <pc:sldMk cId="351035932" sldId="481"/>
        </pc:sldMkLst>
      </pc:sldChg>
      <pc:sldChg chg="del">
        <pc:chgData name="David VACHALA" userId="76d02b97-1bbd-456c-868a-7dcf11490085" providerId="ADAL" clId="{CBEB70E8-5342-4321-A61A-540C47E7F4B0}" dt="2023-08-17T14:29:08.970" v="49" actId="47"/>
        <pc:sldMkLst>
          <pc:docMk/>
          <pc:sldMk cId="1600892711" sldId="482"/>
        </pc:sldMkLst>
      </pc:sldChg>
      <pc:sldChg chg="del">
        <pc:chgData name="David VACHALA" userId="76d02b97-1bbd-456c-868a-7dcf11490085" providerId="ADAL" clId="{CBEB70E8-5342-4321-A61A-540C47E7F4B0}" dt="2023-08-17T14:29:10.509" v="50" actId="47"/>
        <pc:sldMkLst>
          <pc:docMk/>
          <pc:sldMk cId="472945801" sldId="483"/>
        </pc:sldMkLst>
      </pc:sldChg>
      <pc:sldChg chg="del">
        <pc:chgData name="David VACHALA" userId="76d02b97-1bbd-456c-868a-7dcf11490085" providerId="ADAL" clId="{CBEB70E8-5342-4321-A61A-540C47E7F4B0}" dt="2023-08-17T14:29:11.547" v="51" actId="47"/>
        <pc:sldMkLst>
          <pc:docMk/>
          <pc:sldMk cId="2877237364" sldId="484"/>
        </pc:sldMkLst>
      </pc:sldChg>
      <pc:sldChg chg="del">
        <pc:chgData name="David VACHALA" userId="76d02b97-1bbd-456c-868a-7dcf11490085" providerId="ADAL" clId="{CBEB70E8-5342-4321-A61A-540C47E7F4B0}" dt="2023-08-17T14:29:08.160" v="47" actId="47"/>
        <pc:sldMkLst>
          <pc:docMk/>
          <pc:sldMk cId="878597769" sldId="485"/>
        </pc:sldMkLst>
      </pc:sldChg>
      <pc:sldChg chg="modSp mod">
        <pc:chgData name="David VACHALA" userId="76d02b97-1bbd-456c-868a-7dcf11490085" providerId="ADAL" clId="{CBEB70E8-5342-4321-A61A-540C47E7F4B0}" dt="2023-08-17T14:42:01.027" v="160" actId="403"/>
        <pc:sldMkLst>
          <pc:docMk/>
          <pc:sldMk cId="1200456511" sldId="486"/>
        </pc:sldMkLst>
        <pc:spChg chg="mod">
          <ac:chgData name="David VACHALA" userId="76d02b97-1bbd-456c-868a-7dcf11490085" providerId="ADAL" clId="{CBEB70E8-5342-4321-A61A-540C47E7F4B0}" dt="2023-08-17T14:41:09.703" v="152" actId="27636"/>
          <ac:spMkLst>
            <pc:docMk/>
            <pc:sldMk cId="1200456511" sldId="486"/>
            <ac:spMk id="8" creationId="{88B82E67-C906-4FA9-BD44-A226DC6C19B0}"/>
          </ac:spMkLst>
        </pc:spChg>
        <pc:spChg chg="mod">
          <ac:chgData name="David VACHALA" userId="76d02b97-1bbd-456c-868a-7dcf11490085" providerId="ADAL" clId="{CBEB70E8-5342-4321-A61A-540C47E7F4B0}" dt="2023-08-17T14:41:30.178" v="155"/>
          <ac:spMkLst>
            <pc:docMk/>
            <pc:sldMk cId="1200456511" sldId="486"/>
            <ac:spMk id="14" creationId="{6E31850A-D536-41F0-9D96-7836AAC5E502}"/>
          </ac:spMkLst>
        </pc:spChg>
        <pc:spChg chg="mod">
          <ac:chgData name="David VACHALA" userId="76d02b97-1bbd-456c-868a-7dcf11490085" providerId="ADAL" clId="{CBEB70E8-5342-4321-A61A-540C47E7F4B0}" dt="2023-08-17T14:42:01.027" v="160" actId="403"/>
          <ac:spMkLst>
            <pc:docMk/>
            <pc:sldMk cId="1200456511" sldId="486"/>
            <ac:spMk id="15" creationId="{039E4815-406A-447F-A41F-26286A4CD799}"/>
          </ac:spMkLst>
        </pc:spChg>
        <pc:picChg chg="mod">
          <ac:chgData name="David VACHALA" userId="76d02b97-1bbd-456c-868a-7dcf11490085" providerId="ADAL" clId="{CBEB70E8-5342-4321-A61A-540C47E7F4B0}" dt="2023-08-17T14:40:27.765" v="142"/>
          <ac:picMkLst>
            <pc:docMk/>
            <pc:sldMk cId="1200456511" sldId="486"/>
            <ac:picMk id="7" creationId="{B0BD3314-776A-44E8-9050-B1333A393952}"/>
          </ac:picMkLst>
        </pc:picChg>
      </pc:sldChg>
      <pc:sldChg chg="del">
        <pc:chgData name="David VACHALA" userId="76d02b97-1bbd-456c-868a-7dcf11490085" providerId="ADAL" clId="{CBEB70E8-5342-4321-A61A-540C47E7F4B0}" dt="2023-08-17T14:28:31.921" v="15" actId="47"/>
        <pc:sldMkLst>
          <pc:docMk/>
          <pc:sldMk cId="2029801302" sldId="2076138390"/>
        </pc:sldMkLst>
      </pc:sldChg>
      <pc:sldChg chg="del">
        <pc:chgData name="David VACHALA" userId="76d02b97-1bbd-456c-868a-7dcf11490085" providerId="ADAL" clId="{CBEB70E8-5342-4321-A61A-540C47E7F4B0}" dt="2023-08-17T14:28:31.098" v="11" actId="47"/>
        <pc:sldMkLst>
          <pc:docMk/>
          <pc:sldMk cId="692402689" sldId="2134805170"/>
        </pc:sldMkLst>
      </pc:sldChg>
      <pc:sldChg chg="del">
        <pc:chgData name="David VACHALA" userId="76d02b97-1bbd-456c-868a-7dcf11490085" providerId="ADAL" clId="{CBEB70E8-5342-4321-A61A-540C47E7F4B0}" dt="2023-08-17T14:28:36.113" v="22" actId="47"/>
        <pc:sldMkLst>
          <pc:docMk/>
          <pc:sldMk cId="930105299" sldId="2147479738"/>
        </pc:sldMkLst>
      </pc:sldChg>
      <pc:sldChg chg="del">
        <pc:chgData name="David VACHALA" userId="76d02b97-1bbd-456c-868a-7dcf11490085" providerId="ADAL" clId="{CBEB70E8-5342-4321-A61A-540C47E7F4B0}" dt="2023-08-17T14:28:30.890" v="10" actId="47"/>
        <pc:sldMkLst>
          <pc:docMk/>
          <pc:sldMk cId="2645887868" sldId="2147479744"/>
        </pc:sldMkLst>
      </pc:sldChg>
      <pc:sldChg chg="del">
        <pc:chgData name="David VACHALA" userId="76d02b97-1bbd-456c-868a-7dcf11490085" providerId="ADAL" clId="{CBEB70E8-5342-4321-A61A-540C47E7F4B0}" dt="2023-08-17T14:28:40.366" v="29" actId="47"/>
        <pc:sldMkLst>
          <pc:docMk/>
          <pc:sldMk cId="2694234486" sldId="2147479751"/>
        </pc:sldMkLst>
      </pc:sldChg>
      <pc:sldChg chg="del">
        <pc:chgData name="David VACHALA" userId="76d02b97-1bbd-456c-868a-7dcf11490085" providerId="ADAL" clId="{CBEB70E8-5342-4321-A61A-540C47E7F4B0}" dt="2023-08-17T14:28:34.511" v="19" actId="47"/>
        <pc:sldMkLst>
          <pc:docMk/>
          <pc:sldMk cId="3845794937" sldId="2147479758"/>
        </pc:sldMkLst>
      </pc:sldChg>
      <pc:sldChg chg="del">
        <pc:chgData name="David VACHALA" userId="76d02b97-1bbd-456c-868a-7dcf11490085" providerId="ADAL" clId="{CBEB70E8-5342-4321-A61A-540C47E7F4B0}" dt="2023-08-17T14:28:33.356" v="18" actId="47"/>
        <pc:sldMkLst>
          <pc:docMk/>
          <pc:sldMk cId="1481045983" sldId="2147479921"/>
        </pc:sldMkLst>
      </pc:sldChg>
      <pc:sldChg chg="del">
        <pc:chgData name="David VACHALA" userId="76d02b97-1bbd-456c-868a-7dcf11490085" providerId="ADAL" clId="{CBEB70E8-5342-4321-A61A-540C47E7F4B0}" dt="2023-08-17T14:28:37.309" v="26" actId="47"/>
        <pc:sldMkLst>
          <pc:docMk/>
          <pc:sldMk cId="977595210" sldId="2147480165"/>
        </pc:sldMkLst>
      </pc:sldChg>
      <pc:sldChg chg="del">
        <pc:chgData name="David VACHALA" userId="76d02b97-1bbd-456c-868a-7dcf11490085" providerId="ADAL" clId="{CBEB70E8-5342-4321-A61A-540C47E7F4B0}" dt="2023-08-17T14:28:36.521" v="24" actId="47"/>
        <pc:sldMkLst>
          <pc:docMk/>
          <pc:sldMk cId="2887744333" sldId="2147480209"/>
        </pc:sldMkLst>
      </pc:sldChg>
      <pc:sldChg chg="del">
        <pc:chgData name="David VACHALA" userId="76d02b97-1bbd-456c-868a-7dcf11490085" providerId="ADAL" clId="{CBEB70E8-5342-4321-A61A-540C47E7F4B0}" dt="2023-08-17T14:28:37" v="25" actId="47"/>
        <pc:sldMkLst>
          <pc:docMk/>
          <pc:sldMk cId="3470448380" sldId="2147480215"/>
        </pc:sldMkLst>
      </pc:sldChg>
      <pc:sldChg chg="del">
        <pc:chgData name="David VACHALA" userId="76d02b97-1bbd-456c-868a-7dcf11490085" providerId="ADAL" clId="{CBEB70E8-5342-4321-A61A-540C47E7F4B0}" dt="2023-08-17T14:28:37.759" v="27" actId="47"/>
        <pc:sldMkLst>
          <pc:docMk/>
          <pc:sldMk cId="1680697981" sldId="2147480216"/>
        </pc:sldMkLst>
      </pc:sldChg>
      <pc:sldChg chg="del">
        <pc:chgData name="David VACHALA" userId="76d02b97-1bbd-456c-868a-7dcf11490085" providerId="ADAL" clId="{CBEB70E8-5342-4321-A61A-540C47E7F4B0}" dt="2023-08-17T14:28:34.982" v="20" actId="47"/>
        <pc:sldMkLst>
          <pc:docMk/>
          <pc:sldMk cId="2431052329" sldId="2147480217"/>
        </pc:sldMkLst>
      </pc:sldChg>
      <pc:sldChg chg="del">
        <pc:chgData name="David VACHALA" userId="76d02b97-1bbd-456c-868a-7dcf11490085" providerId="ADAL" clId="{CBEB70E8-5342-4321-A61A-540C47E7F4B0}" dt="2023-08-17T14:28:35.213" v="21" actId="47"/>
        <pc:sldMkLst>
          <pc:docMk/>
          <pc:sldMk cId="1617770723" sldId="2147480218"/>
        </pc:sldMkLst>
      </pc:sldChg>
      <pc:sldChg chg="del">
        <pc:chgData name="David VACHALA" userId="76d02b97-1bbd-456c-868a-7dcf11490085" providerId="ADAL" clId="{CBEB70E8-5342-4321-A61A-540C47E7F4B0}" dt="2023-08-17T14:28:38.631" v="28" actId="47"/>
        <pc:sldMkLst>
          <pc:docMk/>
          <pc:sldMk cId="3188052464" sldId="2147480219"/>
        </pc:sldMkLst>
      </pc:sldChg>
      <pc:sldChg chg="del">
        <pc:chgData name="David VACHALA" userId="76d02b97-1bbd-456c-868a-7dcf11490085" providerId="ADAL" clId="{CBEB70E8-5342-4321-A61A-540C47E7F4B0}" dt="2023-08-17T14:28:32.179" v="16" actId="47"/>
        <pc:sldMkLst>
          <pc:docMk/>
          <pc:sldMk cId="1966293989" sldId="2147480220"/>
        </pc:sldMkLst>
      </pc:sldChg>
      <pc:sldChg chg="del">
        <pc:chgData name="David VACHALA" userId="76d02b97-1bbd-456c-868a-7dcf11490085" providerId="ADAL" clId="{CBEB70E8-5342-4321-A61A-540C47E7F4B0}" dt="2023-08-17T14:28:32.741" v="17" actId="47"/>
        <pc:sldMkLst>
          <pc:docMk/>
          <pc:sldMk cId="1687467505" sldId="2147480221"/>
        </pc:sldMkLst>
      </pc:sldChg>
      <pc:sldChg chg="del">
        <pc:chgData name="David VACHALA" userId="76d02b97-1bbd-456c-868a-7dcf11490085" providerId="ADAL" clId="{CBEB70E8-5342-4321-A61A-540C47E7F4B0}" dt="2023-08-17T14:28:31.299" v="12" actId="47"/>
        <pc:sldMkLst>
          <pc:docMk/>
          <pc:sldMk cId="2123345292" sldId="2147480223"/>
        </pc:sldMkLst>
      </pc:sldChg>
      <pc:sldChg chg="del">
        <pc:chgData name="David VACHALA" userId="76d02b97-1bbd-456c-868a-7dcf11490085" providerId="ADAL" clId="{CBEB70E8-5342-4321-A61A-540C47E7F4B0}" dt="2023-08-17T14:28:36.303" v="23" actId="47"/>
        <pc:sldMkLst>
          <pc:docMk/>
          <pc:sldMk cId="4227864181" sldId="2147480224"/>
        </pc:sldMkLst>
      </pc:sldChg>
      <pc:sldChg chg="del">
        <pc:chgData name="David VACHALA" userId="76d02b97-1bbd-456c-868a-7dcf11490085" providerId="ADAL" clId="{CBEB70E8-5342-4321-A61A-540C47E7F4B0}" dt="2023-08-17T14:28:31.716" v="13" actId="47"/>
        <pc:sldMkLst>
          <pc:docMk/>
          <pc:sldMk cId="4104348978" sldId="2147480227"/>
        </pc:sldMkLst>
      </pc:sldChg>
      <pc:sldChg chg="del">
        <pc:chgData name="David VACHALA" userId="76d02b97-1bbd-456c-868a-7dcf11490085" providerId="ADAL" clId="{CBEB70E8-5342-4321-A61A-540C47E7F4B0}" dt="2023-08-17T14:28:31.740" v="14" actId="47"/>
        <pc:sldMkLst>
          <pc:docMk/>
          <pc:sldMk cId="2957265129" sldId="2147480228"/>
        </pc:sldMkLst>
      </pc:sldChg>
      <pc:sldChg chg="del">
        <pc:chgData name="David VACHALA" userId="76d02b97-1bbd-456c-868a-7dcf11490085" providerId="ADAL" clId="{CBEB70E8-5342-4321-A61A-540C47E7F4B0}" dt="2023-08-17T14:28:42.809" v="30" actId="47"/>
        <pc:sldMkLst>
          <pc:docMk/>
          <pc:sldMk cId="966663278" sldId="2147480229"/>
        </pc:sldMkLst>
      </pc:sldChg>
      <pc:sldChg chg="del">
        <pc:chgData name="David VACHALA" userId="76d02b97-1bbd-456c-868a-7dcf11490085" providerId="ADAL" clId="{CBEB70E8-5342-4321-A61A-540C47E7F4B0}" dt="2023-08-17T14:29:55.909" v="79" actId="47"/>
        <pc:sldMkLst>
          <pc:docMk/>
          <pc:sldMk cId="1898894759" sldId="2147480231"/>
        </pc:sldMkLst>
      </pc:sldChg>
      <pc:sldChg chg="del">
        <pc:chgData name="David VACHALA" userId="76d02b97-1bbd-456c-868a-7dcf11490085" providerId="ADAL" clId="{CBEB70E8-5342-4321-A61A-540C47E7F4B0}" dt="2023-08-17T14:29:57.892" v="81" actId="47"/>
        <pc:sldMkLst>
          <pc:docMk/>
          <pc:sldMk cId="956709580" sldId="2147480232"/>
        </pc:sldMkLst>
      </pc:sldChg>
      <pc:sldChg chg="addSp modSp new add del mod">
        <pc:chgData name="David VACHALA" userId="76d02b97-1bbd-456c-868a-7dcf11490085" providerId="ADAL" clId="{CBEB70E8-5342-4321-A61A-540C47E7F4B0}" dt="2023-08-28T10:04:28.511" v="180" actId="20577"/>
        <pc:sldMkLst>
          <pc:docMk/>
          <pc:sldMk cId="3756001372" sldId="2147480233"/>
        </pc:sldMkLst>
        <pc:spChg chg="mod">
          <ac:chgData name="David VACHALA" userId="76d02b97-1bbd-456c-868a-7dcf11490085" providerId="ADAL" clId="{CBEB70E8-5342-4321-A61A-540C47E7F4B0}" dt="2023-08-28T10:01:50.198" v="175" actId="20577"/>
          <ac:spMkLst>
            <pc:docMk/>
            <pc:sldMk cId="3756001372" sldId="2147480233"/>
            <ac:spMk id="2" creationId="{B165F79E-3EF7-5577-417F-1262CF93EE31}"/>
          </ac:spMkLst>
        </pc:spChg>
        <pc:spChg chg="mod">
          <ac:chgData name="David VACHALA" userId="76d02b97-1bbd-456c-868a-7dcf11490085" providerId="ADAL" clId="{CBEB70E8-5342-4321-A61A-540C47E7F4B0}" dt="2023-08-28T10:01:14.848" v="164" actId="14100"/>
          <ac:spMkLst>
            <pc:docMk/>
            <pc:sldMk cId="3756001372" sldId="2147480233"/>
            <ac:spMk id="3" creationId="{B7D0ED3B-0C57-62BB-3C6F-DE9040BEB54C}"/>
          </ac:spMkLst>
        </pc:spChg>
        <pc:spChg chg="add mod">
          <ac:chgData name="David VACHALA" userId="76d02b97-1bbd-456c-868a-7dcf11490085" providerId="ADAL" clId="{CBEB70E8-5342-4321-A61A-540C47E7F4B0}" dt="2023-08-28T10:04:28.511" v="180" actId="20577"/>
          <ac:spMkLst>
            <pc:docMk/>
            <pc:sldMk cId="3756001372" sldId="2147480233"/>
            <ac:spMk id="6" creationId="{795A9879-B28A-E991-D808-6F76FDB854D0}"/>
          </ac:spMkLst>
        </pc:spChg>
        <pc:picChg chg="add mod">
          <ac:chgData name="David VACHALA" userId="76d02b97-1bbd-456c-868a-7dcf11490085" providerId="ADAL" clId="{CBEB70E8-5342-4321-A61A-540C47E7F4B0}" dt="2023-08-28T10:04:24.281" v="178" actId="1076"/>
          <ac:picMkLst>
            <pc:docMk/>
            <pc:sldMk cId="3756001372" sldId="2147480233"/>
            <ac:picMk id="1026" creationId="{215670CC-BFA8-6639-49E7-A28146D20D6B}"/>
          </ac:picMkLst>
        </pc:picChg>
      </pc:sldChg>
      <pc:sldChg chg="new del">
        <pc:chgData name="David VACHALA" userId="76d02b97-1bbd-456c-868a-7dcf11490085" providerId="ADAL" clId="{CBEB70E8-5342-4321-A61A-540C47E7F4B0}" dt="2023-08-17T14:29:46.618" v="68" actId="680"/>
        <pc:sldMkLst>
          <pc:docMk/>
          <pc:sldMk cId="1849179479" sldId="2147480234"/>
        </pc:sldMkLst>
      </pc:sldChg>
      <pc:sldChg chg="modSp new mod">
        <pc:chgData name="David VACHALA" userId="76d02b97-1bbd-456c-868a-7dcf11490085" providerId="ADAL" clId="{CBEB70E8-5342-4321-A61A-540C47E7F4B0}" dt="2023-08-17T14:29:53.900" v="78" actId="20577"/>
        <pc:sldMkLst>
          <pc:docMk/>
          <pc:sldMk cId="2261045092" sldId="2147480234"/>
        </pc:sldMkLst>
        <pc:spChg chg="mod">
          <ac:chgData name="David VACHALA" userId="76d02b97-1bbd-456c-868a-7dcf11490085" providerId="ADAL" clId="{CBEB70E8-5342-4321-A61A-540C47E7F4B0}" dt="2023-08-17T14:29:53.900" v="78" actId="20577"/>
          <ac:spMkLst>
            <pc:docMk/>
            <pc:sldMk cId="2261045092" sldId="2147480234"/>
            <ac:spMk id="2" creationId="{71DE7EB3-5896-C287-95F2-C39A538F19A4}"/>
          </ac:spMkLst>
        </pc:spChg>
      </pc:sldChg>
      <pc:sldChg chg="add">
        <pc:chgData name="David VACHALA" userId="76d02b97-1bbd-456c-868a-7dcf11490085" providerId="ADAL" clId="{CBEB70E8-5342-4321-A61A-540C47E7F4B0}" dt="2023-08-17T14:30:03.919" v="82"/>
        <pc:sldMkLst>
          <pc:docMk/>
          <pc:sldMk cId="147076190" sldId="2147480235"/>
        </pc:sldMkLst>
      </pc:sldChg>
      <pc:sldChg chg="addSp delSp modSp add mod ord">
        <pc:chgData name="David VACHALA" userId="76d02b97-1bbd-456c-868a-7dcf11490085" providerId="ADAL" clId="{CBEB70E8-5342-4321-A61A-540C47E7F4B0}" dt="2023-08-28T10:42:43.400" v="437"/>
        <pc:sldMkLst>
          <pc:docMk/>
          <pc:sldMk cId="3230850264" sldId="2147480236"/>
        </pc:sldMkLst>
        <pc:spChg chg="mod">
          <ac:chgData name="David VACHALA" userId="76d02b97-1bbd-456c-868a-7dcf11490085" providerId="ADAL" clId="{CBEB70E8-5342-4321-A61A-540C47E7F4B0}" dt="2023-08-28T10:06:00.683" v="192" actId="20577"/>
          <ac:spMkLst>
            <pc:docMk/>
            <pc:sldMk cId="3230850264" sldId="2147480236"/>
            <ac:spMk id="2" creationId="{B165F79E-3EF7-5577-417F-1262CF93EE31}"/>
          </ac:spMkLst>
        </pc:spChg>
        <pc:spChg chg="del">
          <ac:chgData name="David VACHALA" userId="76d02b97-1bbd-456c-868a-7dcf11490085" providerId="ADAL" clId="{CBEB70E8-5342-4321-A61A-540C47E7F4B0}" dt="2023-08-28T10:06:20.940" v="193" actId="478"/>
          <ac:spMkLst>
            <pc:docMk/>
            <pc:sldMk cId="3230850264" sldId="2147480236"/>
            <ac:spMk id="3" creationId="{B7D0ED3B-0C57-62BB-3C6F-DE9040BEB54C}"/>
          </ac:spMkLst>
        </pc:spChg>
        <pc:spChg chg="add mod">
          <ac:chgData name="David VACHALA" userId="76d02b97-1bbd-456c-868a-7dcf11490085" providerId="ADAL" clId="{CBEB70E8-5342-4321-A61A-540C47E7F4B0}" dt="2023-08-28T10:06:39.316" v="200" actId="1076"/>
          <ac:spMkLst>
            <pc:docMk/>
            <pc:sldMk cId="3230850264" sldId="2147480236"/>
            <ac:spMk id="6" creationId="{72E1F1BC-9710-2F97-6D57-C54E2FDECBFB}"/>
          </ac:spMkLst>
        </pc:spChg>
        <pc:picChg chg="add mod">
          <ac:chgData name="David VACHALA" userId="76d02b97-1bbd-456c-868a-7dcf11490085" providerId="ADAL" clId="{CBEB70E8-5342-4321-A61A-540C47E7F4B0}" dt="2023-08-28T10:06:28.681" v="198" actId="1076"/>
          <ac:picMkLst>
            <pc:docMk/>
            <pc:sldMk cId="3230850264" sldId="2147480236"/>
            <ac:picMk id="2050" creationId="{064C9EFE-2D8B-16AD-0FEC-BCC9E623111F}"/>
          </ac:picMkLst>
        </pc:picChg>
      </pc:sldChg>
      <pc:sldChg chg="addSp delSp modSp add mod ord">
        <pc:chgData name="David VACHALA" userId="76d02b97-1bbd-456c-868a-7dcf11490085" providerId="ADAL" clId="{CBEB70E8-5342-4321-A61A-540C47E7F4B0}" dt="2023-08-28T10:42:22.136" v="433" actId="20577"/>
        <pc:sldMkLst>
          <pc:docMk/>
          <pc:sldMk cId="1654578647" sldId="2147480237"/>
        </pc:sldMkLst>
        <pc:spChg chg="mod">
          <ac:chgData name="David VACHALA" userId="76d02b97-1bbd-456c-868a-7dcf11490085" providerId="ADAL" clId="{CBEB70E8-5342-4321-A61A-540C47E7F4B0}" dt="2023-08-28T10:13:46.164" v="205" actId="27636"/>
          <ac:spMkLst>
            <pc:docMk/>
            <pc:sldMk cId="1654578647" sldId="2147480237"/>
            <ac:spMk id="2" creationId="{B165F79E-3EF7-5577-417F-1262CF93EE31}"/>
          </ac:spMkLst>
        </pc:spChg>
        <pc:spChg chg="del">
          <ac:chgData name="David VACHALA" userId="76d02b97-1bbd-456c-868a-7dcf11490085" providerId="ADAL" clId="{CBEB70E8-5342-4321-A61A-540C47E7F4B0}" dt="2023-08-28T10:29:10.622" v="343" actId="478"/>
          <ac:spMkLst>
            <pc:docMk/>
            <pc:sldMk cId="1654578647" sldId="2147480237"/>
            <ac:spMk id="3" creationId="{B7D0ED3B-0C57-62BB-3C6F-DE9040BEB54C}"/>
          </ac:spMkLst>
        </pc:spChg>
        <pc:spChg chg="add mod">
          <ac:chgData name="David VACHALA" userId="76d02b97-1bbd-456c-868a-7dcf11490085" providerId="ADAL" clId="{CBEB70E8-5342-4321-A61A-540C47E7F4B0}" dt="2023-08-28T10:13:58.477" v="207" actId="1076"/>
          <ac:spMkLst>
            <pc:docMk/>
            <pc:sldMk cId="1654578647" sldId="2147480237"/>
            <ac:spMk id="6" creationId="{65413B36-4920-0E9B-8FF0-D74410C6127B}"/>
          </ac:spMkLst>
        </pc:spChg>
        <pc:spChg chg="add mod">
          <ac:chgData name="David VACHALA" userId="76d02b97-1bbd-456c-868a-7dcf11490085" providerId="ADAL" clId="{CBEB70E8-5342-4321-A61A-540C47E7F4B0}" dt="2023-08-28T10:42:22.136" v="433" actId="20577"/>
          <ac:spMkLst>
            <pc:docMk/>
            <pc:sldMk cId="1654578647" sldId="2147480237"/>
            <ac:spMk id="8" creationId="{C3082F5E-DA58-0645-8711-CEEE31F62088}"/>
          </ac:spMkLst>
        </pc:spChg>
        <pc:picChg chg="add mod">
          <ac:chgData name="David VACHALA" userId="76d02b97-1bbd-456c-868a-7dcf11490085" providerId="ADAL" clId="{CBEB70E8-5342-4321-A61A-540C47E7F4B0}" dt="2023-08-28T10:29:22.075" v="349" actId="14100"/>
          <ac:picMkLst>
            <pc:docMk/>
            <pc:sldMk cId="1654578647" sldId="2147480237"/>
            <ac:picMk id="9218" creationId="{D1340493-F875-7322-F5F4-F0824F0CA829}"/>
          </ac:picMkLst>
        </pc:picChg>
        <pc:picChg chg="add mod">
          <ac:chgData name="David VACHALA" userId="76d02b97-1bbd-456c-868a-7dcf11490085" providerId="ADAL" clId="{CBEB70E8-5342-4321-A61A-540C47E7F4B0}" dt="2023-08-28T10:29:25.779" v="351" actId="1076"/>
          <ac:picMkLst>
            <pc:docMk/>
            <pc:sldMk cId="1654578647" sldId="2147480237"/>
            <ac:picMk id="9220" creationId="{0B0E106C-0324-C2EC-61A1-EFE46ABABB6C}"/>
          </ac:picMkLst>
        </pc:picChg>
      </pc:sldChg>
      <pc:sldChg chg="addSp delSp modSp add mod ord">
        <pc:chgData name="David VACHALA" userId="76d02b97-1bbd-456c-868a-7dcf11490085" providerId="ADAL" clId="{CBEB70E8-5342-4321-A61A-540C47E7F4B0}" dt="2023-08-28T10:42:35.091" v="435"/>
        <pc:sldMkLst>
          <pc:docMk/>
          <pc:sldMk cId="677560002" sldId="2147480238"/>
        </pc:sldMkLst>
        <pc:spChg chg="mod">
          <ac:chgData name="David VACHALA" userId="76d02b97-1bbd-456c-868a-7dcf11490085" providerId="ADAL" clId="{CBEB70E8-5342-4321-A61A-540C47E7F4B0}" dt="2023-08-28T10:16:23.638" v="245" actId="20577"/>
          <ac:spMkLst>
            <pc:docMk/>
            <pc:sldMk cId="677560002" sldId="2147480238"/>
            <ac:spMk id="2" creationId="{B165F79E-3EF7-5577-417F-1262CF93EE31}"/>
          </ac:spMkLst>
        </pc:spChg>
        <pc:spChg chg="del">
          <ac:chgData name="David VACHALA" userId="76d02b97-1bbd-456c-868a-7dcf11490085" providerId="ADAL" clId="{CBEB70E8-5342-4321-A61A-540C47E7F4B0}" dt="2023-08-28T10:16:39.985" v="246" actId="478"/>
          <ac:spMkLst>
            <pc:docMk/>
            <pc:sldMk cId="677560002" sldId="2147480238"/>
            <ac:spMk id="3" creationId="{B7D0ED3B-0C57-62BB-3C6F-DE9040BEB54C}"/>
          </ac:spMkLst>
        </pc:spChg>
        <pc:spChg chg="add mod">
          <ac:chgData name="David VACHALA" userId="76d02b97-1bbd-456c-868a-7dcf11490085" providerId="ADAL" clId="{CBEB70E8-5342-4321-A61A-540C47E7F4B0}" dt="2023-08-28T10:16:07.464" v="242" actId="1076"/>
          <ac:spMkLst>
            <pc:docMk/>
            <pc:sldMk cId="677560002" sldId="2147480238"/>
            <ac:spMk id="6" creationId="{9337DEF2-DE96-EB4C-9076-A362C12E98DD}"/>
          </ac:spMkLst>
        </pc:spChg>
        <pc:picChg chg="add mod">
          <ac:chgData name="David VACHALA" userId="76d02b97-1bbd-456c-868a-7dcf11490085" providerId="ADAL" clId="{CBEB70E8-5342-4321-A61A-540C47E7F4B0}" dt="2023-08-28T10:16:49.876" v="252" actId="14100"/>
          <ac:picMkLst>
            <pc:docMk/>
            <pc:sldMk cId="677560002" sldId="2147480238"/>
            <ac:picMk id="3074" creationId="{B6A25CFC-F6D4-4292-392E-26DC40AEB190}"/>
          </ac:picMkLst>
        </pc:picChg>
        <pc:picChg chg="add mod">
          <ac:chgData name="David VACHALA" userId="76d02b97-1bbd-456c-868a-7dcf11490085" providerId="ADAL" clId="{CBEB70E8-5342-4321-A61A-540C47E7F4B0}" dt="2023-08-28T10:16:56.393" v="254" actId="1076"/>
          <ac:picMkLst>
            <pc:docMk/>
            <pc:sldMk cId="677560002" sldId="2147480238"/>
            <ac:picMk id="3076" creationId="{12017064-8EF3-3B15-EC77-C095D2FF5AA1}"/>
          </ac:picMkLst>
        </pc:picChg>
      </pc:sldChg>
      <pc:sldChg chg="addSp delSp modSp add mod">
        <pc:chgData name="David VACHALA" userId="76d02b97-1bbd-456c-868a-7dcf11490085" providerId="ADAL" clId="{CBEB70E8-5342-4321-A61A-540C47E7F4B0}" dt="2023-08-28T10:33:45.313" v="422" actId="20577"/>
        <pc:sldMkLst>
          <pc:docMk/>
          <pc:sldMk cId="1990505909" sldId="2147480239"/>
        </pc:sldMkLst>
        <pc:spChg chg="mod">
          <ac:chgData name="David VACHALA" userId="76d02b97-1bbd-456c-868a-7dcf11490085" providerId="ADAL" clId="{CBEB70E8-5342-4321-A61A-540C47E7F4B0}" dt="2023-08-28T10:33:45.313" v="422" actId="20577"/>
          <ac:spMkLst>
            <pc:docMk/>
            <pc:sldMk cId="1990505909" sldId="2147480239"/>
            <ac:spMk id="2" creationId="{B165F79E-3EF7-5577-417F-1262CF93EE31}"/>
          </ac:spMkLst>
        </pc:spChg>
        <pc:spChg chg="del">
          <ac:chgData name="David VACHALA" userId="76d02b97-1bbd-456c-868a-7dcf11490085" providerId="ADAL" clId="{CBEB70E8-5342-4321-A61A-540C47E7F4B0}" dt="2023-08-28T10:33:06.624" v="379" actId="478"/>
          <ac:spMkLst>
            <pc:docMk/>
            <pc:sldMk cId="1990505909" sldId="2147480239"/>
            <ac:spMk id="3" creationId="{B7D0ED3B-0C57-62BB-3C6F-DE9040BEB54C}"/>
          </ac:spMkLst>
        </pc:spChg>
        <pc:spChg chg="add mod">
          <ac:chgData name="David VACHALA" userId="76d02b97-1bbd-456c-868a-7dcf11490085" providerId="ADAL" clId="{CBEB70E8-5342-4321-A61A-540C47E7F4B0}" dt="2023-08-28T10:33:33.662" v="388" actId="20577"/>
          <ac:spMkLst>
            <pc:docMk/>
            <pc:sldMk cId="1990505909" sldId="2147480239"/>
            <ac:spMk id="5" creationId="{44981B0D-91EC-F44E-5FC7-37431F7EE41E}"/>
          </ac:spMkLst>
        </pc:spChg>
        <pc:picChg chg="add mod">
          <ac:chgData name="David VACHALA" userId="76d02b97-1bbd-456c-868a-7dcf11490085" providerId="ADAL" clId="{CBEB70E8-5342-4321-A61A-540C47E7F4B0}" dt="2023-08-28T10:33:17.479" v="384" actId="1076"/>
          <ac:picMkLst>
            <pc:docMk/>
            <pc:sldMk cId="1990505909" sldId="2147480239"/>
            <ac:picMk id="10242" creationId="{234AA6B5-6FF2-47C1-4354-914BFCBB51C2}"/>
          </ac:picMkLst>
        </pc:picChg>
      </pc:sldChg>
      <pc:sldChg chg="addSp delSp modSp add mod ord">
        <pc:chgData name="David VACHALA" userId="76d02b97-1bbd-456c-868a-7dcf11490085" providerId="ADAL" clId="{CBEB70E8-5342-4321-A61A-540C47E7F4B0}" dt="2023-08-30T09:18:28.537" v="705" actId="14100"/>
        <pc:sldMkLst>
          <pc:docMk/>
          <pc:sldMk cId="1801278612" sldId="2147480240"/>
        </pc:sldMkLst>
        <pc:spChg chg="mod">
          <ac:chgData name="David VACHALA" userId="76d02b97-1bbd-456c-868a-7dcf11490085" providerId="ADAL" clId="{CBEB70E8-5342-4321-A61A-540C47E7F4B0}" dt="2023-08-28T10:15:02.704" v="235" actId="20577"/>
          <ac:spMkLst>
            <pc:docMk/>
            <pc:sldMk cId="1801278612" sldId="2147480240"/>
            <ac:spMk id="2" creationId="{B165F79E-3EF7-5577-417F-1262CF93EE31}"/>
          </ac:spMkLst>
        </pc:spChg>
        <pc:spChg chg="del mod">
          <ac:chgData name="David VACHALA" userId="76d02b97-1bbd-456c-868a-7dcf11490085" providerId="ADAL" clId="{CBEB70E8-5342-4321-A61A-540C47E7F4B0}" dt="2023-08-28T10:39:46.393" v="425" actId="478"/>
          <ac:spMkLst>
            <pc:docMk/>
            <pc:sldMk cId="1801278612" sldId="2147480240"/>
            <ac:spMk id="3" creationId="{B7D0ED3B-0C57-62BB-3C6F-DE9040BEB54C}"/>
          </ac:spMkLst>
        </pc:spChg>
        <pc:spChg chg="add mod">
          <ac:chgData name="David VACHALA" userId="76d02b97-1bbd-456c-868a-7dcf11490085" providerId="ADAL" clId="{CBEB70E8-5342-4321-A61A-540C47E7F4B0}" dt="2023-08-28T10:15:12.486" v="237" actId="1076"/>
          <ac:spMkLst>
            <pc:docMk/>
            <pc:sldMk cId="1801278612" sldId="2147480240"/>
            <ac:spMk id="6" creationId="{9132D0F7-B5B1-F0D4-EA9A-C73107350670}"/>
          </ac:spMkLst>
        </pc:spChg>
        <pc:spChg chg="add mod">
          <ac:chgData name="David VACHALA" userId="76d02b97-1bbd-456c-868a-7dcf11490085" providerId="ADAL" clId="{CBEB70E8-5342-4321-A61A-540C47E7F4B0}" dt="2023-08-30T09:18:28.537" v="705" actId="14100"/>
          <ac:spMkLst>
            <pc:docMk/>
            <pc:sldMk cId="1801278612" sldId="2147480240"/>
            <ac:spMk id="11" creationId="{7D3A0ED4-8960-DD66-2225-B19CF7A387E3}"/>
          </ac:spMkLst>
        </pc:spChg>
        <pc:picChg chg="add del">
          <ac:chgData name="David VACHALA" userId="76d02b97-1bbd-456c-868a-7dcf11490085" providerId="ADAL" clId="{CBEB70E8-5342-4321-A61A-540C47E7F4B0}" dt="2023-08-28T10:39:48.242" v="427" actId="22"/>
          <ac:picMkLst>
            <pc:docMk/>
            <pc:sldMk cId="1801278612" sldId="2147480240"/>
            <ac:picMk id="8" creationId="{E427AF03-EA2E-BB4B-9282-A00851B9D518}"/>
          </ac:picMkLst>
        </pc:picChg>
        <pc:picChg chg="add mod">
          <ac:chgData name="David VACHALA" userId="76d02b97-1bbd-456c-868a-7dcf11490085" providerId="ADAL" clId="{CBEB70E8-5342-4321-A61A-540C47E7F4B0}" dt="2023-08-28T10:39:57.607" v="430" actId="1076"/>
          <ac:picMkLst>
            <pc:docMk/>
            <pc:sldMk cId="1801278612" sldId="2147480240"/>
            <ac:picMk id="10" creationId="{792E284C-1E4D-B763-033B-7926EA77C5EA}"/>
          </ac:picMkLst>
        </pc:picChg>
      </pc:sldChg>
      <pc:sldChg chg="addSp delSp modSp add mod">
        <pc:chgData name="David VACHALA" userId="76d02b97-1bbd-456c-868a-7dcf11490085" providerId="ADAL" clId="{CBEB70E8-5342-4321-A61A-540C47E7F4B0}" dt="2023-08-28T10:23:05.178" v="312"/>
        <pc:sldMkLst>
          <pc:docMk/>
          <pc:sldMk cId="2687328124" sldId="2147480241"/>
        </pc:sldMkLst>
        <pc:spChg chg="mod">
          <ac:chgData name="David VACHALA" userId="76d02b97-1bbd-456c-868a-7dcf11490085" providerId="ADAL" clId="{CBEB70E8-5342-4321-A61A-540C47E7F4B0}" dt="2023-08-28T10:22:28.210" v="303" actId="20577"/>
          <ac:spMkLst>
            <pc:docMk/>
            <pc:sldMk cId="2687328124" sldId="2147480241"/>
            <ac:spMk id="2" creationId="{B165F79E-3EF7-5577-417F-1262CF93EE31}"/>
          </ac:spMkLst>
        </pc:spChg>
        <pc:spChg chg="del">
          <ac:chgData name="David VACHALA" userId="76d02b97-1bbd-456c-868a-7dcf11490085" providerId="ADAL" clId="{CBEB70E8-5342-4321-A61A-540C47E7F4B0}" dt="2023-08-28T10:21:34.792" v="255" actId="478"/>
          <ac:spMkLst>
            <pc:docMk/>
            <pc:sldMk cId="2687328124" sldId="2147480241"/>
            <ac:spMk id="3" creationId="{B7D0ED3B-0C57-62BB-3C6F-DE9040BEB54C}"/>
          </ac:spMkLst>
        </pc:spChg>
        <pc:spChg chg="add mod">
          <ac:chgData name="David VACHALA" userId="76d02b97-1bbd-456c-868a-7dcf11490085" providerId="ADAL" clId="{CBEB70E8-5342-4321-A61A-540C47E7F4B0}" dt="2023-08-28T10:23:05.178" v="312"/>
          <ac:spMkLst>
            <pc:docMk/>
            <pc:sldMk cId="2687328124" sldId="2147480241"/>
            <ac:spMk id="5" creationId="{6EEA6453-D90F-5A64-DCE6-30B85659AA1B}"/>
          </ac:spMkLst>
        </pc:spChg>
        <pc:picChg chg="add mod">
          <ac:chgData name="David VACHALA" userId="76d02b97-1bbd-456c-868a-7dcf11490085" providerId="ADAL" clId="{CBEB70E8-5342-4321-A61A-540C47E7F4B0}" dt="2023-08-28T10:22:32.317" v="305" actId="14100"/>
          <ac:picMkLst>
            <pc:docMk/>
            <pc:sldMk cId="2687328124" sldId="2147480241"/>
            <ac:picMk id="4098" creationId="{2B69DA63-C024-F519-8EBB-48DC7F2E5B71}"/>
          </ac:picMkLst>
        </pc:picChg>
      </pc:sldChg>
      <pc:sldChg chg="add">
        <pc:chgData name="David VACHALA" userId="76d02b97-1bbd-456c-868a-7dcf11490085" providerId="ADAL" clId="{CBEB70E8-5342-4321-A61A-540C47E7F4B0}" dt="2023-08-28T10:23:52.434" v="313"/>
        <pc:sldMkLst>
          <pc:docMk/>
          <pc:sldMk cId="2590153759" sldId="2147480242"/>
        </pc:sldMkLst>
      </pc:sldChg>
      <pc:sldChg chg="add del">
        <pc:chgData name="David VACHALA" userId="76d02b97-1bbd-456c-868a-7dcf11490085" providerId="ADAL" clId="{CBEB70E8-5342-4321-A61A-540C47E7F4B0}" dt="2023-08-28T10:14:35.653" v="212"/>
        <pc:sldMkLst>
          <pc:docMk/>
          <pc:sldMk cId="4182034950" sldId="2147480242"/>
        </pc:sldMkLst>
      </pc:sldChg>
      <pc:sldChg chg="addSp delSp modSp add mod">
        <pc:chgData name="David VACHALA" userId="76d02b97-1bbd-456c-868a-7dcf11490085" providerId="ADAL" clId="{CBEB70E8-5342-4321-A61A-540C47E7F4B0}" dt="2023-08-28T10:34:03.866" v="424"/>
        <pc:sldMkLst>
          <pc:docMk/>
          <pc:sldMk cId="51685968" sldId="2147480243"/>
        </pc:sldMkLst>
        <pc:spChg chg="mod">
          <ac:chgData name="David VACHALA" userId="76d02b97-1bbd-456c-868a-7dcf11490085" providerId="ADAL" clId="{CBEB70E8-5342-4321-A61A-540C47E7F4B0}" dt="2023-08-28T10:34:03.866" v="424"/>
          <ac:spMkLst>
            <pc:docMk/>
            <pc:sldMk cId="51685968" sldId="2147480243"/>
            <ac:spMk id="5" creationId="{6EEA6453-D90F-5A64-DCE6-30B85659AA1B}"/>
          </ac:spMkLst>
        </pc:spChg>
        <pc:picChg chg="del">
          <ac:chgData name="David VACHALA" userId="76d02b97-1bbd-456c-868a-7dcf11490085" providerId="ADAL" clId="{CBEB70E8-5342-4321-A61A-540C47E7F4B0}" dt="2023-08-28T10:24:43.426" v="322" actId="478"/>
          <ac:picMkLst>
            <pc:docMk/>
            <pc:sldMk cId="51685968" sldId="2147480243"/>
            <ac:picMk id="4098" creationId="{2B69DA63-C024-F519-8EBB-48DC7F2E5B71}"/>
          </ac:picMkLst>
        </pc:picChg>
        <pc:picChg chg="add mod">
          <ac:chgData name="David VACHALA" userId="76d02b97-1bbd-456c-868a-7dcf11490085" providerId="ADAL" clId="{CBEB70E8-5342-4321-A61A-540C47E7F4B0}" dt="2023-08-28T10:24:50.907" v="325" actId="1076"/>
          <ac:picMkLst>
            <pc:docMk/>
            <pc:sldMk cId="51685968" sldId="2147480243"/>
            <ac:picMk id="7170" creationId="{5F8013FA-7C61-E82C-3CC4-085E168BAAE5}"/>
          </ac:picMkLst>
        </pc:picChg>
      </pc:sldChg>
      <pc:sldChg chg="addSp delSp modSp add mod">
        <pc:chgData name="David VACHALA" userId="76d02b97-1bbd-456c-868a-7dcf11490085" providerId="ADAL" clId="{CBEB70E8-5342-4321-A61A-540C47E7F4B0}" dt="2023-08-28T10:25:59.051" v="335" actId="20577"/>
        <pc:sldMkLst>
          <pc:docMk/>
          <pc:sldMk cId="3782524266" sldId="2147480244"/>
        </pc:sldMkLst>
        <pc:spChg chg="mod">
          <ac:chgData name="David VACHALA" userId="76d02b97-1bbd-456c-868a-7dcf11490085" providerId="ADAL" clId="{CBEB70E8-5342-4321-A61A-540C47E7F4B0}" dt="2023-08-28T10:25:59.051" v="335" actId="20577"/>
          <ac:spMkLst>
            <pc:docMk/>
            <pc:sldMk cId="3782524266" sldId="2147480244"/>
            <ac:spMk id="5" creationId="{6EEA6453-D90F-5A64-DCE6-30B85659AA1B}"/>
          </ac:spMkLst>
        </pc:spChg>
        <pc:picChg chg="del">
          <ac:chgData name="David VACHALA" userId="76d02b97-1bbd-456c-868a-7dcf11490085" providerId="ADAL" clId="{CBEB70E8-5342-4321-A61A-540C47E7F4B0}" dt="2023-08-28T10:25:30.270" v="326" actId="478"/>
          <ac:picMkLst>
            <pc:docMk/>
            <pc:sldMk cId="3782524266" sldId="2147480244"/>
            <ac:picMk id="4098" creationId="{2B69DA63-C024-F519-8EBB-48DC7F2E5B71}"/>
          </ac:picMkLst>
        </pc:picChg>
        <pc:picChg chg="add mod">
          <ac:chgData name="David VACHALA" userId="76d02b97-1bbd-456c-868a-7dcf11490085" providerId="ADAL" clId="{CBEB70E8-5342-4321-A61A-540C47E7F4B0}" dt="2023-08-28T10:25:46.756" v="331" actId="1076"/>
          <ac:picMkLst>
            <pc:docMk/>
            <pc:sldMk cId="3782524266" sldId="2147480244"/>
            <ac:picMk id="6146" creationId="{2E3C39AE-4F82-E0F9-74AE-921B9D66911D}"/>
          </ac:picMkLst>
        </pc:picChg>
      </pc:sldChg>
      <pc:sldChg chg="addSp delSp modSp add mod">
        <pc:chgData name="David VACHALA" userId="76d02b97-1bbd-456c-868a-7dcf11490085" providerId="ADAL" clId="{CBEB70E8-5342-4321-A61A-540C47E7F4B0}" dt="2023-08-28T10:27:07.601" v="342" actId="20577"/>
        <pc:sldMkLst>
          <pc:docMk/>
          <pc:sldMk cId="2145609295" sldId="2147480245"/>
        </pc:sldMkLst>
        <pc:spChg chg="mod">
          <ac:chgData name="David VACHALA" userId="76d02b97-1bbd-456c-868a-7dcf11490085" providerId="ADAL" clId="{CBEB70E8-5342-4321-A61A-540C47E7F4B0}" dt="2023-08-28T10:27:07.601" v="342" actId="20577"/>
          <ac:spMkLst>
            <pc:docMk/>
            <pc:sldMk cId="2145609295" sldId="2147480245"/>
            <ac:spMk id="5" creationId="{6EEA6453-D90F-5A64-DCE6-30B85659AA1B}"/>
          </ac:spMkLst>
        </pc:spChg>
        <pc:picChg chg="del">
          <ac:chgData name="David VACHALA" userId="76d02b97-1bbd-456c-868a-7dcf11490085" providerId="ADAL" clId="{CBEB70E8-5342-4321-A61A-540C47E7F4B0}" dt="2023-08-28T10:26:35.621" v="336" actId="478"/>
          <ac:picMkLst>
            <pc:docMk/>
            <pc:sldMk cId="2145609295" sldId="2147480245"/>
            <ac:picMk id="4098" creationId="{2B69DA63-C024-F519-8EBB-48DC7F2E5B71}"/>
          </ac:picMkLst>
        </pc:picChg>
        <pc:picChg chg="add mod">
          <ac:chgData name="David VACHALA" userId="76d02b97-1bbd-456c-868a-7dcf11490085" providerId="ADAL" clId="{CBEB70E8-5342-4321-A61A-540C47E7F4B0}" dt="2023-08-28T10:26:47.213" v="339" actId="1076"/>
          <ac:picMkLst>
            <pc:docMk/>
            <pc:sldMk cId="2145609295" sldId="2147480245"/>
            <ac:picMk id="5122" creationId="{F472500C-7144-32AF-D4D6-3AF4E11F9A67}"/>
          </ac:picMkLst>
        </pc:picChg>
      </pc:sldChg>
      <pc:sldChg chg="addSp delSp modSp add mod">
        <pc:chgData name="David VACHALA" userId="76d02b97-1bbd-456c-868a-7dcf11490085" providerId="ADAL" clId="{CBEB70E8-5342-4321-A61A-540C47E7F4B0}" dt="2023-08-28T10:50:43.552" v="548" actId="14100"/>
        <pc:sldMkLst>
          <pc:docMk/>
          <pc:sldMk cId="1368507107" sldId="2147480246"/>
        </pc:sldMkLst>
        <pc:spChg chg="mod">
          <ac:chgData name="David VACHALA" userId="76d02b97-1bbd-456c-868a-7dcf11490085" providerId="ADAL" clId="{CBEB70E8-5342-4321-A61A-540C47E7F4B0}" dt="2023-08-28T10:43:46.654" v="485" actId="20577"/>
          <ac:spMkLst>
            <pc:docMk/>
            <pc:sldMk cId="1368507107" sldId="2147480246"/>
            <ac:spMk id="2" creationId="{B165F79E-3EF7-5577-417F-1262CF93EE31}"/>
          </ac:spMkLst>
        </pc:spChg>
        <pc:spChg chg="del">
          <ac:chgData name="David VACHALA" userId="76d02b97-1bbd-456c-868a-7dcf11490085" providerId="ADAL" clId="{CBEB70E8-5342-4321-A61A-540C47E7F4B0}" dt="2023-08-28T10:43:15.512" v="469" actId="478"/>
          <ac:spMkLst>
            <pc:docMk/>
            <pc:sldMk cId="1368507107" sldId="2147480246"/>
            <ac:spMk id="5" creationId="{6EEA6453-D90F-5A64-DCE6-30B85659AA1B}"/>
          </ac:spMkLst>
        </pc:spChg>
        <pc:spChg chg="add mod">
          <ac:chgData name="David VACHALA" userId="76d02b97-1bbd-456c-868a-7dcf11490085" providerId="ADAL" clId="{CBEB70E8-5342-4321-A61A-540C47E7F4B0}" dt="2023-08-28T10:50:43.552" v="548" actId="14100"/>
          <ac:spMkLst>
            <pc:docMk/>
            <pc:sldMk cId="1368507107" sldId="2147480246"/>
            <ac:spMk id="13" creationId="{EF069632-6525-2589-C102-2E8C8343DFD5}"/>
          </ac:spMkLst>
        </pc:spChg>
        <pc:picChg chg="add del">
          <ac:chgData name="David VACHALA" userId="76d02b97-1bbd-456c-868a-7dcf11490085" providerId="ADAL" clId="{CBEB70E8-5342-4321-A61A-540C47E7F4B0}" dt="2023-08-28T10:43:30.250" v="471" actId="22"/>
          <ac:picMkLst>
            <pc:docMk/>
            <pc:sldMk cId="1368507107" sldId="2147480246"/>
            <ac:picMk id="6" creationId="{E389D964-CA65-B0F5-B1D6-5725FEF6539F}"/>
          </ac:picMkLst>
        </pc:picChg>
        <pc:picChg chg="add mod">
          <ac:chgData name="David VACHALA" userId="76d02b97-1bbd-456c-868a-7dcf11490085" providerId="ADAL" clId="{CBEB70E8-5342-4321-A61A-540C47E7F4B0}" dt="2023-08-28T10:50:37.592" v="545" actId="1076"/>
          <ac:picMkLst>
            <pc:docMk/>
            <pc:sldMk cId="1368507107" sldId="2147480246"/>
            <ac:picMk id="8" creationId="{472210FD-8261-C377-34DA-66D608B2409A}"/>
          </ac:picMkLst>
        </pc:picChg>
        <pc:picChg chg="add del">
          <ac:chgData name="David VACHALA" userId="76d02b97-1bbd-456c-868a-7dcf11490085" providerId="ADAL" clId="{CBEB70E8-5342-4321-A61A-540C47E7F4B0}" dt="2023-08-28T10:44:19.290" v="487" actId="22"/>
          <ac:picMkLst>
            <pc:docMk/>
            <pc:sldMk cId="1368507107" sldId="2147480246"/>
            <ac:picMk id="10" creationId="{5F919E48-1C42-1CC2-320C-14C058B3F591}"/>
          </ac:picMkLst>
        </pc:picChg>
        <pc:picChg chg="add mod">
          <ac:chgData name="David VACHALA" userId="76d02b97-1bbd-456c-868a-7dcf11490085" providerId="ADAL" clId="{CBEB70E8-5342-4321-A61A-540C47E7F4B0}" dt="2023-08-28T10:50:41.098" v="547" actId="1076"/>
          <ac:picMkLst>
            <pc:docMk/>
            <pc:sldMk cId="1368507107" sldId="2147480246"/>
            <ac:picMk id="12" creationId="{A933C011-6453-3C10-8402-5CA906BE9C02}"/>
          </ac:picMkLst>
        </pc:picChg>
        <pc:picChg chg="del">
          <ac:chgData name="David VACHALA" userId="76d02b97-1bbd-456c-868a-7dcf11490085" providerId="ADAL" clId="{CBEB70E8-5342-4321-A61A-540C47E7F4B0}" dt="2023-08-28T10:43:05.280" v="439" actId="478"/>
          <ac:picMkLst>
            <pc:docMk/>
            <pc:sldMk cId="1368507107" sldId="2147480246"/>
            <ac:picMk id="5122" creationId="{F472500C-7144-32AF-D4D6-3AF4E11F9A67}"/>
          </ac:picMkLst>
        </pc:picChg>
      </pc:sldChg>
      <pc:sldChg chg="addSp delSp modSp add mod">
        <pc:chgData name="David VACHALA" userId="76d02b97-1bbd-456c-868a-7dcf11490085" providerId="ADAL" clId="{CBEB70E8-5342-4321-A61A-540C47E7F4B0}" dt="2023-08-28T10:50:28.060" v="543" actId="14100"/>
        <pc:sldMkLst>
          <pc:docMk/>
          <pc:sldMk cId="2256779007" sldId="2147480247"/>
        </pc:sldMkLst>
        <pc:spChg chg="mod">
          <ac:chgData name="David VACHALA" userId="76d02b97-1bbd-456c-868a-7dcf11490085" providerId="ADAL" clId="{CBEB70E8-5342-4321-A61A-540C47E7F4B0}" dt="2023-08-28T10:44:53.480" v="508" actId="27636"/>
          <ac:spMkLst>
            <pc:docMk/>
            <pc:sldMk cId="2256779007" sldId="2147480247"/>
            <ac:spMk id="2" creationId="{B165F79E-3EF7-5577-417F-1262CF93EE31}"/>
          </ac:spMkLst>
        </pc:spChg>
        <pc:spChg chg="add mod">
          <ac:chgData name="David VACHALA" userId="76d02b97-1bbd-456c-868a-7dcf11490085" providerId="ADAL" clId="{CBEB70E8-5342-4321-A61A-540C47E7F4B0}" dt="2023-08-28T10:49:47.680" v="530" actId="1076"/>
          <ac:spMkLst>
            <pc:docMk/>
            <pc:sldMk cId="2256779007" sldId="2147480247"/>
            <ac:spMk id="13" creationId="{9C6F7527-D1D0-D60C-996C-C73DA2D5B217}"/>
          </ac:spMkLst>
        </pc:spChg>
        <pc:spChg chg="add mod">
          <ac:chgData name="David VACHALA" userId="76d02b97-1bbd-456c-868a-7dcf11490085" providerId="ADAL" clId="{CBEB70E8-5342-4321-A61A-540C47E7F4B0}" dt="2023-08-28T10:50:06.158" v="535" actId="14100"/>
          <ac:spMkLst>
            <pc:docMk/>
            <pc:sldMk cId="2256779007" sldId="2147480247"/>
            <ac:spMk id="14" creationId="{172DD483-D2B6-6991-B2AA-0DF96B8C1ADD}"/>
          </ac:spMkLst>
        </pc:spChg>
        <pc:spChg chg="add mod">
          <ac:chgData name="David VACHALA" userId="76d02b97-1bbd-456c-868a-7dcf11490085" providerId="ADAL" clId="{CBEB70E8-5342-4321-A61A-540C47E7F4B0}" dt="2023-08-28T10:50:17.270" v="540" actId="1076"/>
          <ac:spMkLst>
            <pc:docMk/>
            <pc:sldMk cId="2256779007" sldId="2147480247"/>
            <ac:spMk id="15" creationId="{9B6E2D1E-54AB-498B-F0F5-51C49A7F13DB}"/>
          </ac:spMkLst>
        </pc:spChg>
        <pc:spChg chg="add mod">
          <ac:chgData name="David VACHALA" userId="76d02b97-1bbd-456c-868a-7dcf11490085" providerId="ADAL" clId="{CBEB70E8-5342-4321-A61A-540C47E7F4B0}" dt="2023-08-28T10:50:28.060" v="543" actId="14100"/>
          <ac:spMkLst>
            <pc:docMk/>
            <pc:sldMk cId="2256779007" sldId="2147480247"/>
            <ac:spMk id="16" creationId="{680F402F-FA88-3AB4-DA2B-76ADA9CF3EBE}"/>
          </ac:spMkLst>
        </pc:spChg>
        <pc:picChg chg="add mod">
          <ac:chgData name="David VACHALA" userId="76d02b97-1bbd-456c-868a-7dcf11490085" providerId="ADAL" clId="{CBEB70E8-5342-4321-A61A-540C47E7F4B0}" dt="2023-08-28T10:45:59.668" v="522" actId="1076"/>
          <ac:picMkLst>
            <pc:docMk/>
            <pc:sldMk cId="2256779007" sldId="2147480247"/>
            <ac:picMk id="5" creationId="{A30CBAE1-7146-9017-9A9F-31826C9A8A3C}"/>
          </ac:picMkLst>
        </pc:picChg>
        <pc:picChg chg="add del">
          <ac:chgData name="David VACHALA" userId="76d02b97-1bbd-456c-868a-7dcf11490085" providerId="ADAL" clId="{CBEB70E8-5342-4321-A61A-540C47E7F4B0}" dt="2023-08-28T10:45:50.482" v="517" actId="22"/>
          <ac:picMkLst>
            <pc:docMk/>
            <pc:sldMk cId="2256779007" sldId="2147480247"/>
            <ac:picMk id="7" creationId="{B372FFD4-2646-B769-6820-30B0949B25FA}"/>
          </ac:picMkLst>
        </pc:picChg>
        <pc:picChg chg="del">
          <ac:chgData name="David VACHALA" userId="76d02b97-1bbd-456c-868a-7dcf11490085" providerId="ADAL" clId="{CBEB70E8-5342-4321-A61A-540C47E7F4B0}" dt="2023-08-28T10:45:08.372" v="510" actId="478"/>
          <ac:picMkLst>
            <pc:docMk/>
            <pc:sldMk cId="2256779007" sldId="2147480247"/>
            <ac:picMk id="8" creationId="{472210FD-8261-C377-34DA-66D608B2409A}"/>
          </ac:picMkLst>
        </pc:picChg>
        <pc:picChg chg="add mod">
          <ac:chgData name="David VACHALA" userId="76d02b97-1bbd-456c-868a-7dcf11490085" providerId="ADAL" clId="{CBEB70E8-5342-4321-A61A-540C47E7F4B0}" dt="2023-08-28T10:50:02.240" v="533" actId="1076"/>
          <ac:picMkLst>
            <pc:docMk/>
            <pc:sldMk cId="2256779007" sldId="2147480247"/>
            <ac:picMk id="10" creationId="{FFB7F596-5017-3BE4-F4B7-77A7893DE9C2}"/>
          </ac:picMkLst>
        </pc:picChg>
        <pc:picChg chg="del">
          <ac:chgData name="David VACHALA" userId="76d02b97-1bbd-456c-868a-7dcf11490085" providerId="ADAL" clId="{CBEB70E8-5342-4321-A61A-540C47E7F4B0}" dt="2023-08-28T10:45:07.543" v="509" actId="478"/>
          <ac:picMkLst>
            <pc:docMk/>
            <pc:sldMk cId="2256779007" sldId="2147480247"/>
            <ac:picMk id="12" creationId="{A933C011-6453-3C10-8402-5CA906BE9C02}"/>
          </ac:picMkLst>
        </pc:picChg>
      </pc:sldChg>
      <pc:sldChg chg="addSp delSp modSp new mod">
        <pc:chgData name="David VACHALA" userId="76d02b97-1bbd-456c-868a-7dcf11490085" providerId="ADAL" clId="{CBEB70E8-5342-4321-A61A-540C47E7F4B0}" dt="2023-08-30T09:15:35.923" v="673" actId="14100"/>
        <pc:sldMkLst>
          <pc:docMk/>
          <pc:sldMk cId="2227930314" sldId="2147480248"/>
        </pc:sldMkLst>
        <pc:spChg chg="mod">
          <ac:chgData name="David VACHALA" userId="76d02b97-1bbd-456c-868a-7dcf11490085" providerId="ADAL" clId="{CBEB70E8-5342-4321-A61A-540C47E7F4B0}" dt="2023-08-28T10:52:29.550" v="554" actId="27636"/>
          <ac:spMkLst>
            <pc:docMk/>
            <pc:sldMk cId="2227930314" sldId="2147480248"/>
            <ac:spMk id="2" creationId="{3BAB172E-BA8C-821E-65E3-8D82E9260A76}"/>
          </ac:spMkLst>
        </pc:spChg>
        <pc:spChg chg="del">
          <ac:chgData name="David VACHALA" userId="76d02b97-1bbd-456c-868a-7dcf11490085" providerId="ADAL" clId="{CBEB70E8-5342-4321-A61A-540C47E7F4B0}" dt="2023-08-28T10:52:45.401" v="555" actId="478"/>
          <ac:spMkLst>
            <pc:docMk/>
            <pc:sldMk cId="2227930314" sldId="2147480248"/>
            <ac:spMk id="3" creationId="{4FD706EC-BC9E-B98C-AA0D-437655BF9BCE}"/>
          </ac:spMkLst>
        </pc:spChg>
        <pc:spChg chg="add mod">
          <ac:chgData name="David VACHALA" userId="76d02b97-1bbd-456c-868a-7dcf11490085" providerId="ADAL" clId="{CBEB70E8-5342-4321-A61A-540C47E7F4B0}" dt="2023-08-28T10:53:30.824" v="563" actId="1076"/>
          <ac:spMkLst>
            <pc:docMk/>
            <pc:sldMk cId="2227930314" sldId="2147480248"/>
            <ac:spMk id="10" creationId="{BDE14D43-829B-E342-94BD-2EBC8D60CC94}"/>
          </ac:spMkLst>
        </pc:spChg>
        <pc:spChg chg="add mod">
          <ac:chgData name="David VACHALA" userId="76d02b97-1bbd-456c-868a-7dcf11490085" providerId="ADAL" clId="{CBEB70E8-5342-4321-A61A-540C47E7F4B0}" dt="2023-08-30T09:15:20.285" v="667" actId="14100"/>
          <ac:spMkLst>
            <pc:docMk/>
            <pc:sldMk cId="2227930314" sldId="2147480248"/>
            <ac:spMk id="11" creationId="{C7D7A59F-2DB7-2757-538C-697D612EC713}"/>
          </ac:spMkLst>
        </pc:spChg>
        <pc:spChg chg="add mod">
          <ac:chgData name="David VACHALA" userId="76d02b97-1bbd-456c-868a-7dcf11490085" providerId="ADAL" clId="{CBEB70E8-5342-4321-A61A-540C47E7F4B0}" dt="2023-08-30T09:15:29.576" v="670" actId="14100"/>
          <ac:spMkLst>
            <pc:docMk/>
            <pc:sldMk cId="2227930314" sldId="2147480248"/>
            <ac:spMk id="12" creationId="{BA7A2988-D60F-0A3F-E0B9-B600CC83774F}"/>
          </ac:spMkLst>
        </pc:spChg>
        <pc:spChg chg="add mod">
          <ac:chgData name="David VACHALA" userId="76d02b97-1bbd-456c-868a-7dcf11490085" providerId="ADAL" clId="{CBEB70E8-5342-4321-A61A-540C47E7F4B0}" dt="2023-08-30T09:15:35.923" v="673" actId="14100"/>
          <ac:spMkLst>
            <pc:docMk/>
            <pc:sldMk cId="2227930314" sldId="2147480248"/>
            <ac:spMk id="13" creationId="{90FF3440-5CC2-997D-65C2-852E934F44E1}"/>
          </ac:spMkLst>
        </pc:spChg>
        <pc:picChg chg="add del">
          <ac:chgData name="David VACHALA" userId="76d02b97-1bbd-456c-868a-7dcf11490085" providerId="ADAL" clId="{CBEB70E8-5342-4321-A61A-540C47E7F4B0}" dt="2023-08-28T10:52:47.394" v="557" actId="22"/>
          <ac:picMkLst>
            <pc:docMk/>
            <pc:sldMk cId="2227930314" sldId="2147480248"/>
            <ac:picMk id="6" creationId="{C760C34F-4BB7-2E40-D05B-7356CA9FD7C4}"/>
          </ac:picMkLst>
        </pc:picChg>
        <pc:picChg chg="add mod">
          <ac:chgData name="David VACHALA" userId="76d02b97-1bbd-456c-868a-7dcf11490085" providerId="ADAL" clId="{CBEB70E8-5342-4321-A61A-540C47E7F4B0}" dt="2023-08-28T10:52:58.739" v="561" actId="1076"/>
          <ac:picMkLst>
            <pc:docMk/>
            <pc:sldMk cId="2227930314" sldId="2147480248"/>
            <ac:picMk id="8" creationId="{7E77D217-2B43-7988-9DFF-C2653AF4DFA9}"/>
          </ac:picMkLst>
        </pc:picChg>
      </pc:sldChg>
      <pc:sldChg chg="addSp delSp modSp new mod">
        <pc:chgData name="David VACHALA" userId="76d02b97-1bbd-456c-868a-7dcf11490085" providerId="ADAL" clId="{CBEB70E8-5342-4321-A61A-540C47E7F4B0}" dt="2023-08-30T09:16:04.671" v="676" actId="14100"/>
        <pc:sldMkLst>
          <pc:docMk/>
          <pc:sldMk cId="2795644849" sldId="2147480249"/>
        </pc:sldMkLst>
        <pc:spChg chg="mod">
          <ac:chgData name="David VACHALA" userId="76d02b97-1bbd-456c-868a-7dcf11490085" providerId="ADAL" clId="{CBEB70E8-5342-4321-A61A-540C47E7F4B0}" dt="2023-08-28T13:19:16.956" v="605" actId="20577"/>
          <ac:spMkLst>
            <pc:docMk/>
            <pc:sldMk cId="2795644849" sldId="2147480249"/>
            <ac:spMk id="2" creationId="{A73026D7-A017-08A6-C793-70D9999BD465}"/>
          </ac:spMkLst>
        </pc:spChg>
        <pc:spChg chg="del">
          <ac:chgData name="David VACHALA" userId="76d02b97-1bbd-456c-868a-7dcf11490085" providerId="ADAL" clId="{CBEB70E8-5342-4321-A61A-540C47E7F4B0}" dt="2023-08-28T13:18:29.575" v="565" actId="478"/>
          <ac:spMkLst>
            <pc:docMk/>
            <pc:sldMk cId="2795644849" sldId="2147480249"/>
            <ac:spMk id="3" creationId="{B7BA97B0-0168-B91F-E73E-721543455B64}"/>
          </ac:spMkLst>
        </pc:spChg>
        <pc:spChg chg="add mod">
          <ac:chgData name="David VACHALA" userId="76d02b97-1bbd-456c-868a-7dcf11490085" providerId="ADAL" clId="{CBEB70E8-5342-4321-A61A-540C47E7F4B0}" dt="2023-08-30T09:16:04.671" v="676" actId="14100"/>
          <ac:spMkLst>
            <pc:docMk/>
            <pc:sldMk cId="2795644849" sldId="2147480249"/>
            <ac:spMk id="9" creationId="{2DC569DE-48D5-AF33-D2EA-504747D53011}"/>
          </ac:spMkLst>
        </pc:spChg>
        <pc:picChg chg="add mod">
          <ac:chgData name="David VACHALA" userId="76d02b97-1bbd-456c-868a-7dcf11490085" providerId="ADAL" clId="{CBEB70E8-5342-4321-A61A-540C47E7F4B0}" dt="2023-08-28T13:18:33.507" v="567" actId="1076"/>
          <ac:picMkLst>
            <pc:docMk/>
            <pc:sldMk cId="2795644849" sldId="2147480249"/>
            <ac:picMk id="6" creationId="{764F4269-EE1F-34FC-02A7-D11E63F0D356}"/>
          </ac:picMkLst>
        </pc:picChg>
        <pc:picChg chg="add mod">
          <ac:chgData name="David VACHALA" userId="76d02b97-1bbd-456c-868a-7dcf11490085" providerId="ADAL" clId="{CBEB70E8-5342-4321-A61A-540C47E7F4B0}" dt="2023-08-28T13:18:48.127" v="569" actId="1076"/>
          <ac:picMkLst>
            <pc:docMk/>
            <pc:sldMk cId="2795644849" sldId="2147480249"/>
            <ac:picMk id="8" creationId="{D222C212-CABA-F659-8E0B-0D848B5DFB57}"/>
          </ac:picMkLst>
        </pc:picChg>
      </pc:sldChg>
      <pc:sldChg chg="addSp delSp modSp new mod">
        <pc:chgData name="David VACHALA" userId="76d02b97-1bbd-456c-868a-7dcf11490085" providerId="ADAL" clId="{CBEB70E8-5342-4321-A61A-540C47E7F4B0}" dt="2023-08-30T09:16:45.069" v="684" actId="478"/>
        <pc:sldMkLst>
          <pc:docMk/>
          <pc:sldMk cId="2636881728" sldId="2147480250"/>
        </pc:sldMkLst>
        <pc:spChg chg="mod">
          <ac:chgData name="David VACHALA" userId="76d02b97-1bbd-456c-868a-7dcf11490085" providerId="ADAL" clId="{CBEB70E8-5342-4321-A61A-540C47E7F4B0}" dt="2023-08-28T13:21:08.996" v="611"/>
          <ac:spMkLst>
            <pc:docMk/>
            <pc:sldMk cId="2636881728" sldId="2147480250"/>
            <ac:spMk id="2" creationId="{EE98C0DA-C2E7-82E5-722B-42A7B3E9A48C}"/>
          </ac:spMkLst>
        </pc:spChg>
        <pc:spChg chg="del">
          <ac:chgData name="David VACHALA" userId="76d02b97-1bbd-456c-868a-7dcf11490085" providerId="ADAL" clId="{CBEB70E8-5342-4321-A61A-540C47E7F4B0}" dt="2023-08-28T13:19:45.479" v="607" actId="478"/>
          <ac:spMkLst>
            <pc:docMk/>
            <pc:sldMk cId="2636881728" sldId="2147480250"/>
            <ac:spMk id="3" creationId="{6B75F637-7AEC-73D7-BC0E-322CCA84C089}"/>
          </ac:spMkLst>
        </pc:spChg>
        <pc:spChg chg="add mod">
          <ac:chgData name="David VACHALA" userId="76d02b97-1bbd-456c-868a-7dcf11490085" providerId="ADAL" clId="{CBEB70E8-5342-4321-A61A-540C47E7F4B0}" dt="2023-08-30T09:16:19.687" v="679" actId="14100"/>
          <ac:spMkLst>
            <pc:docMk/>
            <pc:sldMk cId="2636881728" sldId="2147480250"/>
            <ac:spMk id="7" creationId="{E81E5E84-A8FF-2DC1-22AC-C0BC312A3B3E}"/>
          </ac:spMkLst>
        </pc:spChg>
        <pc:spChg chg="add del mod">
          <ac:chgData name="David VACHALA" userId="76d02b97-1bbd-456c-868a-7dcf11490085" providerId="ADAL" clId="{CBEB70E8-5342-4321-A61A-540C47E7F4B0}" dt="2023-08-30T09:16:45.069" v="684" actId="478"/>
          <ac:spMkLst>
            <pc:docMk/>
            <pc:sldMk cId="2636881728" sldId="2147480250"/>
            <ac:spMk id="8" creationId="{6EC575D3-D8CC-B685-A8F0-95D1591E98E2}"/>
          </ac:spMkLst>
        </pc:spChg>
        <pc:picChg chg="add mod">
          <ac:chgData name="David VACHALA" userId="76d02b97-1bbd-456c-868a-7dcf11490085" providerId="ADAL" clId="{CBEB70E8-5342-4321-A61A-540C47E7F4B0}" dt="2023-08-30T09:16:22.931" v="682" actId="1076"/>
          <ac:picMkLst>
            <pc:docMk/>
            <pc:sldMk cId="2636881728" sldId="2147480250"/>
            <ac:picMk id="6" creationId="{3A33A6B0-CD61-6F4A-C66E-C5350A2116F3}"/>
          </ac:picMkLst>
        </pc:picChg>
      </pc:sldChg>
      <pc:sldChg chg="addSp delSp modSp new mod">
        <pc:chgData name="David VACHALA" userId="76d02b97-1bbd-456c-868a-7dcf11490085" providerId="ADAL" clId="{CBEB70E8-5342-4321-A61A-540C47E7F4B0}" dt="2023-08-30T09:17:06.283" v="688" actId="1076"/>
        <pc:sldMkLst>
          <pc:docMk/>
          <pc:sldMk cId="279458980" sldId="2147480251"/>
        </pc:sldMkLst>
        <pc:spChg chg="mod">
          <ac:chgData name="David VACHALA" userId="76d02b97-1bbd-456c-868a-7dcf11490085" providerId="ADAL" clId="{CBEB70E8-5342-4321-A61A-540C47E7F4B0}" dt="2023-08-28T13:22:46.491" v="627" actId="20577"/>
          <ac:spMkLst>
            <pc:docMk/>
            <pc:sldMk cId="279458980" sldId="2147480251"/>
            <ac:spMk id="2" creationId="{745CE064-5F01-42C7-2218-A727C44B3177}"/>
          </ac:spMkLst>
        </pc:spChg>
        <pc:spChg chg="del">
          <ac:chgData name="David VACHALA" userId="76d02b97-1bbd-456c-868a-7dcf11490085" providerId="ADAL" clId="{CBEB70E8-5342-4321-A61A-540C47E7F4B0}" dt="2023-08-28T13:21:35.771" v="612" actId="478"/>
          <ac:spMkLst>
            <pc:docMk/>
            <pc:sldMk cId="279458980" sldId="2147480251"/>
            <ac:spMk id="3" creationId="{0924CE86-E3B8-3AF5-A924-A44ECCB71674}"/>
          </ac:spMkLst>
        </pc:spChg>
        <pc:spChg chg="add mod">
          <ac:chgData name="David VACHALA" userId="76d02b97-1bbd-456c-868a-7dcf11490085" providerId="ADAL" clId="{CBEB70E8-5342-4321-A61A-540C47E7F4B0}" dt="2023-08-30T09:16:52.921" v="686" actId="1076"/>
          <ac:spMkLst>
            <pc:docMk/>
            <pc:sldMk cId="279458980" sldId="2147480251"/>
            <ac:spMk id="7" creationId="{9FC6CF48-9C92-E681-0827-694F2A4948EB}"/>
          </ac:spMkLst>
        </pc:spChg>
        <pc:spChg chg="add mod">
          <ac:chgData name="David VACHALA" userId="76d02b97-1bbd-456c-868a-7dcf11490085" providerId="ADAL" clId="{CBEB70E8-5342-4321-A61A-540C47E7F4B0}" dt="2023-08-30T09:17:06.283" v="688" actId="1076"/>
          <ac:spMkLst>
            <pc:docMk/>
            <pc:sldMk cId="279458980" sldId="2147480251"/>
            <ac:spMk id="8" creationId="{14E50535-4FCD-8DAC-F295-4F2607448B0E}"/>
          </ac:spMkLst>
        </pc:spChg>
        <pc:picChg chg="add mod">
          <ac:chgData name="David VACHALA" userId="76d02b97-1bbd-456c-868a-7dcf11490085" providerId="ADAL" clId="{CBEB70E8-5342-4321-A61A-540C47E7F4B0}" dt="2023-08-28T13:21:37.649" v="614" actId="1076"/>
          <ac:picMkLst>
            <pc:docMk/>
            <pc:sldMk cId="279458980" sldId="2147480251"/>
            <ac:picMk id="6" creationId="{0483310A-0A73-1B14-A769-3FA435757217}"/>
          </ac:picMkLst>
        </pc:picChg>
      </pc:sldChg>
      <pc:sldChg chg="addSp delSp modSp add mod">
        <pc:chgData name="David VACHALA" userId="76d02b97-1bbd-456c-868a-7dcf11490085" providerId="ADAL" clId="{CBEB70E8-5342-4321-A61A-540C47E7F4B0}" dt="2023-08-30T09:17:29.147" v="693" actId="1076"/>
        <pc:sldMkLst>
          <pc:docMk/>
          <pc:sldMk cId="644641915" sldId="2147480252"/>
        </pc:sldMkLst>
        <pc:spChg chg="mod">
          <ac:chgData name="David VACHALA" userId="76d02b97-1bbd-456c-868a-7dcf11490085" providerId="ADAL" clId="{CBEB70E8-5342-4321-A61A-540C47E7F4B0}" dt="2023-08-28T13:23:21.499" v="646" actId="20577"/>
          <ac:spMkLst>
            <pc:docMk/>
            <pc:sldMk cId="644641915" sldId="2147480252"/>
            <ac:spMk id="2" creationId="{745CE064-5F01-42C7-2218-A727C44B3177}"/>
          </ac:spMkLst>
        </pc:spChg>
        <pc:spChg chg="add mod">
          <ac:chgData name="David VACHALA" userId="76d02b97-1bbd-456c-868a-7dcf11490085" providerId="ADAL" clId="{CBEB70E8-5342-4321-A61A-540C47E7F4B0}" dt="2023-08-30T09:17:19.647" v="691" actId="14100"/>
          <ac:spMkLst>
            <pc:docMk/>
            <pc:sldMk cId="644641915" sldId="2147480252"/>
            <ac:spMk id="7" creationId="{F27EE1F2-F50B-D92A-72D9-71BD362ECFEA}"/>
          </ac:spMkLst>
        </pc:spChg>
        <pc:spChg chg="add mod">
          <ac:chgData name="David VACHALA" userId="76d02b97-1bbd-456c-868a-7dcf11490085" providerId="ADAL" clId="{CBEB70E8-5342-4321-A61A-540C47E7F4B0}" dt="2023-08-30T09:17:29.147" v="693" actId="1076"/>
          <ac:spMkLst>
            <pc:docMk/>
            <pc:sldMk cId="644641915" sldId="2147480252"/>
            <ac:spMk id="8" creationId="{C320C470-11A9-187D-1B16-CD520430F8F0}"/>
          </ac:spMkLst>
        </pc:spChg>
        <pc:picChg chg="add mod">
          <ac:chgData name="David VACHALA" userId="76d02b97-1bbd-456c-868a-7dcf11490085" providerId="ADAL" clId="{CBEB70E8-5342-4321-A61A-540C47E7F4B0}" dt="2023-08-28T13:23:12.053" v="632" actId="14100"/>
          <ac:picMkLst>
            <pc:docMk/>
            <pc:sldMk cId="644641915" sldId="2147480252"/>
            <ac:picMk id="5" creationId="{D4C31272-6F22-5694-EBC4-8E218F96B16C}"/>
          </ac:picMkLst>
        </pc:picChg>
        <pc:picChg chg="del">
          <ac:chgData name="David VACHALA" userId="76d02b97-1bbd-456c-868a-7dcf11490085" providerId="ADAL" clId="{CBEB70E8-5342-4321-A61A-540C47E7F4B0}" dt="2023-08-28T13:23:08.062" v="629" actId="478"/>
          <ac:picMkLst>
            <pc:docMk/>
            <pc:sldMk cId="644641915" sldId="2147480252"/>
            <ac:picMk id="6" creationId="{0483310A-0A73-1B14-A769-3FA435757217}"/>
          </ac:picMkLst>
        </pc:picChg>
      </pc:sldChg>
      <pc:sldChg chg="addSp delSp modSp new mod">
        <pc:chgData name="David VACHALA" userId="76d02b97-1bbd-456c-868a-7dcf11490085" providerId="ADAL" clId="{CBEB70E8-5342-4321-A61A-540C47E7F4B0}" dt="2023-08-30T09:17:59.962" v="702" actId="14100"/>
        <pc:sldMkLst>
          <pc:docMk/>
          <pc:sldMk cId="1791760761" sldId="2147480253"/>
        </pc:sldMkLst>
        <pc:spChg chg="mod">
          <ac:chgData name="David VACHALA" userId="76d02b97-1bbd-456c-868a-7dcf11490085" providerId="ADAL" clId="{CBEB70E8-5342-4321-A61A-540C47E7F4B0}" dt="2023-08-28T13:26:17.282" v="654" actId="20577"/>
          <ac:spMkLst>
            <pc:docMk/>
            <pc:sldMk cId="1791760761" sldId="2147480253"/>
            <ac:spMk id="2" creationId="{93A37CBA-3360-DA83-659E-C18265E01C6D}"/>
          </ac:spMkLst>
        </pc:spChg>
        <pc:spChg chg="add del">
          <ac:chgData name="David VACHALA" userId="76d02b97-1bbd-456c-868a-7dcf11490085" providerId="ADAL" clId="{CBEB70E8-5342-4321-A61A-540C47E7F4B0}" dt="2023-08-28T13:26:38.315" v="657" actId="478"/>
          <ac:spMkLst>
            <pc:docMk/>
            <pc:sldMk cId="1791760761" sldId="2147480253"/>
            <ac:spMk id="3" creationId="{F5538D37-0BC2-636A-D03A-501C3DC62D0F}"/>
          </ac:spMkLst>
        </pc:spChg>
        <pc:spChg chg="add mod">
          <ac:chgData name="David VACHALA" userId="76d02b97-1bbd-456c-868a-7dcf11490085" providerId="ADAL" clId="{CBEB70E8-5342-4321-A61A-540C47E7F4B0}" dt="2023-08-30T09:17:47.380" v="696" actId="14100"/>
          <ac:spMkLst>
            <pc:docMk/>
            <pc:sldMk cId="1791760761" sldId="2147480253"/>
            <ac:spMk id="11" creationId="{2899CDCD-358F-A198-8074-397C4B96F7F9}"/>
          </ac:spMkLst>
        </pc:spChg>
        <pc:spChg chg="add mod">
          <ac:chgData name="David VACHALA" userId="76d02b97-1bbd-456c-868a-7dcf11490085" providerId="ADAL" clId="{CBEB70E8-5342-4321-A61A-540C47E7F4B0}" dt="2023-08-30T09:17:59.962" v="702" actId="14100"/>
          <ac:spMkLst>
            <pc:docMk/>
            <pc:sldMk cId="1791760761" sldId="2147480253"/>
            <ac:spMk id="12" creationId="{D89B2D93-FC4A-3371-137E-76A10502F853}"/>
          </ac:spMkLst>
        </pc:spChg>
        <pc:spChg chg="add mod">
          <ac:chgData name="David VACHALA" userId="76d02b97-1bbd-456c-868a-7dcf11490085" providerId="ADAL" clId="{CBEB70E8-5342-4321-A61A-540C47E7F4B0}" dt="2023-08-30T09:17:57.316" v="701" actId="1076"/>
          <ac:spMkLst>
            <pc:docMk/>
            <pc:sldMk cId="1791760761" sldId="2147480253"/>
            <ac:spMk id="13" creationId="{3CD48841-94A7-072A-08F4-FDEFC7657FCF}"/>
          </ac:spMkLst>
        </pc:spChg>
        <pc:picChg chg="add del mod ord">
          <ac:chgData name="David VACHALA" userId="76d02b97-1bbd-456c-868a-7dcf11490085" providerId="ADAL" clId="{CBEB70E8-5342-4321-A61A-540C47E7F4B0}" dt="2023-08-28T13:26:36.458" v="656" actId="22"/>
          <ac:picMkLst>
            <pc:docMk/>
            <pc:sldMk cId="1791760761" sldId="2147480253"/>
            <ac:picMk id="6" creationId="{2208FBB1-DA3D-1B88-0BF3-A74C06D20AAF}"/>
          </ac:picMkLst>
        </pc:picChg>
        <pc:picChg chg="add mod">
          <ac:chgData name="David VACHALA" userId="76d02b97-1bbd-456c-868a-7dcf11490085" providerId="ADAL" clId="{CBEB70E8-5342-4321-A61A-540C47E7F4B0}" dt="2023-08-28T13:26:47.932" v="659" actId="1076"/>
          <ac:picMkLst>
            <pc:docMk/>
            <pc:sldMk cId="1791760761" sldId="2147480253"/>
            <ac:picMk id="8" creationId="{3D650C36-3B52-F58D-0A98-52BDB395D1FE}"/>
          </ac:picMkLst>
        </pc:picChg>
        <pc:picChg chg="add mod">
          <ac:chgData name="David VACHALA" userId="76d02b97-1bbd-456c-868a-7dcf11490085" providerId="ADAL" clId="{CBEB70E8-5342-4321-A61A-540C47E7F4B0}" dt="2023-08-28T13:27:03.878" v="661" actId="1076"/>
          <ac:picMkLst>
            <pc:docMk/>
            <pc:sldMk cId="1791760761" sldId="2147480253"/>
            <ac:picMk id="10" creationId="{AC78B7D7-7986-681B-D706-472DE9AE16BC}"/>
          </ac:picMkLst>
        </pc:picChg>
      </pc:sldChg>
      <pc:sldMasterChg chg="delSldLayout">
        <pc:chgData name="David VACHALA" userId="76d02b97-1bbd-456c-868a-7dcf11490085" providerId="ADAL" clId="{CBEB70E8-5342-4321-A61A-540C47E7F4B0}" dt="2023-08-17T14:28:42.809" v="30" actId="47"/>
        <pc:sldMasterMkLst>
          <pc:docMk/>
          <pc:sldMasterMk cId="2885650283" sldId="2147483648"/>
        </pc:sldMasterMkLst>
        <pc:sldLayoutChg chg="del">
          <pc:chgData name="David VACHALA" userId="76d02b97-1bbd-456c-868a-7dcf11490085" providerId="ADAL" clId="{CBEB70E8-5342-4321-A61A-540C47E7F4B0}" dt="2023-08-17T14:28:42.809" v="30" actId="47"/>
          <pc:sldLayoutMkLst>
            <pc:docMk/>
            <pc:sldMasterMk cId="2885650283" sldId="2147483648"/>
            <pc:sldLayoutMk cId="4185638921" sldId="2147483674"/>
          </pc:sldLayoutMkLst>
        </pc:sldLayoutChg>
      </pc:sldMasterChg>
      <pc:sldMasterChg chg="delSldLayout">
        <pc:chgData name="David VACHALA" userId="76d02b97-1bbd-456c-868a-7dcf11490085" providerId="ADAL" clId="{CBEB70E8-5342-4321-A61A-540C47E7F4B0}" dt="2023-08-17T14:28:38.631" v="28" actId="47"/>
        <pc:sldMasterMkLst>
          <pc:docMk/>
          <pc:sldMasterMk cId="4176872137" sldId="2147483667"/>
        </pc:sldMasterMkLst>
        <pc:sldLayoutChg chg="del">
          <pc:chgData name="David VACHALA" userId="76d02b97-1bbd-456c-868a-7dcf11490085" providerId="ADAL" clId="{CBEB70E8-5342-4321-A61A-540C47E7F4B0}" dt="2023-08-17T14:28:38.631" v="28" actId="47"/>
          <pc:sldLayoutMkLst>
            <pc:docMk/>
            <pc:sldMasterMk cId="4176872137" sldId="2147483667"/>
            <pc:sldLayoutMk cId="719793571" sldId="2147483672"/>
          </pc:sldLayoutMkLst>
        </pc:sldLayoutChg>
        <pc:sldLayoutChg chg="del">
          <pc:chgData name="David VACHALA" userId="76d02b97-1bbd-456c-868a-7dcf11490085" providerId="ADAL" clId="{CBEB70E8-5342-4321-A61A-540C47E7F4B0}" dt="2023-08-17T14:28:30.890" v="10" actId="47"/>
          <pc:sldLayoutMkLst>
            <pc:docMk/>
            <pc:sldMasterMk cId="4176872137" sldId="2147483667"/>
            <pc:sldLayoutMk cId="162257836" sldId="2147483673"/>
          </pc:sldLayoutMkLst>
        </pc:sldLayoutChg>
      </pc:sldMasterChg>
    </pc:docChg>
  </pc:docChgLst>
  <pc:docChgLst>
    <pc:chgData name="David VACHALA" userId="S::david.vachala@bizappsfrenchcommunity.com::76d02b97-1bbd-456c-868a-7dcf11490085" providerId="AD" clId="Web-{0E5E8CCC-8EF6-4DA9-B4DF-E584A3C68CB4}"/>
    <pc:docChg chg="delSld modSection">
      <pc:chgData name="David VACHALA" userId="S::david.vachala@bizappsfrenchcommunity.com::76d02b97-1bbd-456c-868a-7dcf11490085" providerId="AD" clId="Web-{0E5E8CCC-8EF6-4DA9-B4DF-E584A3C68CB4}" dt="2023-10-10T20:06:24.611" v="4"/>
      <pc:docMkLst>
        <pc:docMk/>
      </pc:docMkLst>
      <pc:sldChg chg="del">
        <pc:chgData name="David VACHALA" userId="S::david.vachala@bizappsfrenchcommunity.com::76d02b97-1bbd-456c-868a-7dcf11490085" providerId="AD" clId="Web-{0E5E8CCC-8EF6-4DA9-B4DF-E584A3C68CB4}" dt="2023-10-10T20:05:53.408" v="0"/>
        <pc:sldMkLst>
          <pc:docMk/>
          <pc:sldMk cId="1397733674" sldId="374"/>
        </pc:sldMkLst>
      </pc:sldChg>
      <pc:sldChg chg="del">
        <pc:chgData name="David VACHALA" userId="S::david.vachala@bizappsfrenchcommunity.com::76d02b97-1bbd-456c-868a-7dcf11490085" providerId="AD" clId="Web-{0E5E8CCC-8EF6-4DA9-B4DF-E584A3C68CB4}" dt="2023-10-10T20:06:08.455" v="1"/>
        <pc:sldMkLst>
          <pc:docMk/>
          <pc:sldMk cId="1618254263" sldId="377"/>
        </pc:sldMkLst>
      </pc:sldChg>
      <pc:sldChg chg="del">
        <pc:chgData name="David VACHALA" userId="S::david.vachala@bizappsfrenchcommunity.com::76d02b97-1bbd-456c-868a-7dcf11490085" providerId="AD" clId="Web-{0E5E8CCC-8EF6-4DA9-B4DF-E584A3C68CB4}" dt="2023-10-10T20:06:24.049" v="2"/>
        <pc:sldMkLst>
          <pc:docMk/>
          <pc:sldMk cId="3611467103" sldId="378"/>
        </pc:sldMkLst>
      </pc:sldChg>
      <pc:sldChg chg="del">
        <pc:chgData name="David VACHALA" userId="S::david.vachala@bizappsfrenchcommunity.com::76d02b97-1bbd-456c-868a-7dcf11490085" providerId="AD" clId="Web-{0E5E8CCC-8EF6-4DA9-B4DF-E584A3C68CB4}" dt="2023-10-10T20:06:24.315" v="3"/>
        <pc:sldMkLst>
          <pc:docMk/>
          <pc:sldMk cId="1131787039" sldId="384"/>
        </pc:sldMkLst>
      </pc:sldChg>
      <pc:sldChg chg="del">
        <pc:chgData name="David VACHALA" userId="S::david.vachala@bizappsfrenchcommunity.com::76d02b97-1bbd-456c-868a-7dcf11490085" providerId="AD" clId="Web-{0E5E8CCC-8EF6-4DA9-B4DF-E584A3C68CB4}" dt="2023-10-10T20:06:24.611" v="4"/>
        <pc:sldMkLst>
          <pc:docMk/>
          <pc:sldMk cId="4227190150" sldId="385"/>
        </pc:sldMkLst>
      </pc:sldChg>
    </pc:docChg>
  </pc:docChgLst>
  <pc:docChgLst>
    <pc:chgData name="David Vachala" userId="91433487-0c4d-408d-9c05-4db9b7ff8fc7" providerId="ADAL" clId="{17ACA206-15FB-46F9-9CAB-58973082162A}"/>
    <pc:docChg chg="undo redo custSel addSld delSld modSld modSection">
      <pc:chgData name="David Vachala" userId="91433487-0c4d-408d-9c05-4db9b7ff8fc7" providerId="ADAL" clId="{17ACA206-15FB-46F9-9CAB-58973082162A}" dt="2023-04-15T13:53:45.908" v="127" actId="1076"/>
      <pc:docMkLst>
        <pc:docMk/>
      </pc:docMkLst>
      <pc:sldChg chg="modSp mod">
        <pc:chgData name="David Vachala" userId="91433487-0c4d-408d-9c05-4db9b7ff8fc7" providerId="ADAL" clId="{17ACA206-15FB-46F9-9CAB-58973082162A}" dt="2023-04-15T13:53:08.301" v="121" actId="27636"/>
        <pc:sldMkLst>
          <pc:docMk/>
          <pc:sldMk cId="3674066786" sldId="256"/>
        </pc:sldMkLst>
        <pc:spChg chg="mod">
          <ac:chgData name="David Vachala" userId="91433487-0c4d-408d-9c05-4db9b7ff8fc7" providerId="ADAL" clId="{17ACA206-15FB-46F9-9CAB-58973082162A}" dt="2023-04-15T13:53:08.301" v="121" actId="27636"/>
          <ac:spMkLst>
            <pc:docMk/>
            <pc:sldMk cId="3674066786" sldId="256"/>
            <ac:spMk id="8" creationId="{88B82E67-C906-4FA9-BD44-A226DC6C19B0}"/>
          </ac:spMkLst>
        </pc:spChg>
        <pc:spChg chg="mod">
          <ac:chgData name="David Vachala" userId="91433487-0c4d-408d-9c05-4db9b7ff8fc7" providerId="ADAL" clId="{17ACA206-15FB-46F9-9CAB-58973082162A}" dt="2023-04-15T13:52:27.622" v="112"/>
          <ac:spMkLst>
            <pc:docMk/>
            <pc:sldMk cId="3674066786" sldId="256"/>
            <ac:spMk id="14" creationId="{6E31850A-D536-41F0-9D96-7836AAC5E502}"/>
          </ac:spMkLst>
        </pc:spChg>
        <pc:spChg chg="mod">
          <ac:chgData name="David Vachala" userId="91433487-0c4d-408d-9c05-4db9b7ff8fc7" providerId="ADAL" clId="{17ACA206-15FB-46F9-9CAB-58973082162A}" dt="2023-04-15T13:52:46.259" v="116" actId="27636"/>
          <ac:spMkLst>
            <pc:docMk/>
            <pc:sldMk cId="3674066786" sldId="256"/>
            <ac:spMk id="15" creationId="{039E4815-406A-447F-A41F-26286A4CD799}"/>
          </ac:spMkLst>
        </pc:spChg>
        <pc:picChg chg="mod">
          <ac:chgData name="David Vachala" userId="91433487-0c4d-408d-9c05-4db9b7ff8fc7" providerId="ADAL" clId="{17ACA206-15FB-46F9-9CAB-58973082162A}" dt="2023-04-15T13:50:13.375" v="43"/>
          <ac:picMkLst>
            <pc:docMk/>
            <pc:sldMk cId="3674066786" sldId="256"/>
            <ac:picMk id="7" creationId="{B0BD3314-776A-44E8-9050-B1333A393952}"/>
          </ac:picMkLst>
        </pc:picChg>
      </pc:sldChg>
      <pc:sldChg chg="modSp mod">
        <pc:chgData name="David Vachala" userId="91433487-0c4d-408d-9c05-4db9b7ff8fc7" providerId="ADAL" clId="{17ACA206-15FB-46F9-9CAB-58973082162A}" dt="2023-04-15T13:53:45.908" v="127" actId="1076"/>
        <pc:sldMkLst>
          <pc:docMk/>
          <pc:sldMk cId="1743216632" sldId="261"/>
        </pc:sldMkLst>
        <pc:spChg chg="mod">
          <ac:chgData name="David Vachala" userId="91433487-0c4d-408d-9c05-4db9b7ff8fc7" providerId="ADAL" clId="{17ACA206-15FB-46F9-9CAB-58973082162A}" dt="2023-04-15T13:49:40.482" v="18" actId="20577"/>
          <ac:spMkLst>
            <pc:docMk/>
            <pc:sldMk cId="1743216632" sldId="261"/>
            <ac:spMk id="29" creationId="{CB892594-7024-4545-AEF5-72B22C06A1A3}"/>
          </ac:spMkLst>
        </pc:spChg>
        <pc:spChg chg="mod">
          <ac:chgData name="David Vachala" userId="91433487-0c4d-408d-9c05-4db9b7ff8fc7" providerId="ADAL" clId="{17ACA206-15FB-46F9-9CAB-58973082162A}" dt="2023-04-15T13:53:45.908" v="127" actId="1076"/>
          <ac:spMkLst>
            <pc:docMk/>
            <pc:sldMk cId="1743216632" sldId="261"/>
            <ac:spMk id="38" creationId="{3AD62353-66DA-437B-A82D-75433367BE34}"/>
          </ac:spMkLst>
        </pc:spChg>
        <pc:spChg chg="mod">
          <ac:chgData name="David Vachala" userId="91433487-0c4d-408d-9c05-4db9b7ff8fc7" providerId="ADAL" clId="{17ACA206-15FB-46F9-9CAB-58973082162A}" dt="2023-04-15T13:53:43.741" v="126" actId="1076"/>
          <ac:spMkLst>
            <pc:docMk/>
            <pc:sldMk cId="1743216632" sldId="261"/>
            <ac:spMk id="39" creationId="{C17792EC-B649-4521-8BC0-704F4F4F9823}"/>
          </ac:spMkLst>
        </pc:spChg>
        <pc:spChg chg="mod">
          <ac:chgData name="David Vachala" userId="91433487-0c4d-408d-9c05-4db9b7ff8fc7" providerId="ADAL" clId="{17ACA206-15FB-46F9-9CAB-58973082162A}" dt="2023-04-15T13:49:11.242" v="6" actId="20577"/>
          <ac:spMkLst>
            <pc:docMk/>
            <pc:sldMk cId="1743216632" sldId="261"/>
            <ac:spMk id="42" creationId="{4BCB5372-1AB6-44A8-AD04-1395BEABC92C}"/>
          </ac:spMkLst>
        </pc:spChg>
        <pc:picChg chg="mod">
          <ac:chgData name="David Vachala" userId="91433487-0c4d-408d-9c05-4db9b7ff8fc7" providerId="ADAL" clId="{17ACA206-15FB-46F9-9CAB-58973082162A}" dt="2023-04-15T13:49:34.030" v="8"/>
          <ac:picMkLst>
            <pc:docMk/>
            <pc:sldMk cId="1743216632" sldId="261"/>
            <ac:picMk id="37" creationId="{DDCB2138-9DAD-4B7D-8846-B68288AF3EAC}"/>
          </ac:picMkLst>
        </pc:picChg>
      </pc:sldChg>
      <pc:sldChg chg="del">
        <pc:chgData name="David Vachala" userId="91433487-0c4d-408d-9c05-4db9b7ff8fc7" providerId="ADAL" clId="{17ACA206-15FB-46F9-9CAB-58973082162A}" dt="2023-04-15T13:52:05.950" v="102" actId="47"/>
        <pc:sldMkLst>
          <pc:docMk/>
          <pc:sldMk cId="1876915601" sldId="265"/>
        </pc:sldMkLst>
      </pc:sldChg>
      <pc:sldChg chg="add del">
        <pc:chgData name="David Vachala" userId="91433487-0c4d-408d-9c05-4db9b7ff8fc7" providerId="ADAL" clId="{17ACA206-15FB-46F9-9CAB-58973082162A}" dt="2023-04-15T13:51:56.551" v="98" actId="47"/>
        <pc:sldMkLst>
          <pc:docMk/>
          <pc:sldMk cId="419931507" sldId="268"/>
        </pc:sldMkLst>
      </pc:sldChg>
      <pc:sldChg chg="del">
        <pc:chgData name="David Vachala" userId="91433487-0c4d-408d-9c05-4db9b7ff8fc7" providerId="ADAL" clId="{17ACA206-15FB-46F9-9CAB-58973082162A}" dt="2023-04-15T13:52:09.912" v="109" actId="47"/>
        <pc:sldMkLst>
          <pc:docMk/>
          <pc:sldMk cId="2489122127" sldId="273"/>
        </pc:sldMkLst>
      </pc:sldChg>
      <pc:sldChg chg="del">
        <pc:chgData name="David Vachala" userId="91433487-0c4d-408d-9c05-4db9b7ff8fc7" providerId="ADAL" clId="{17ACA206-15FB-46F9-9CAB-58973082162A}" dt="2023-04-15T13:52:10.443" v="110" actId="47"/>
        <pc:sldMkLst>
          <pc:docMk/>
          <pc:sldMk cId="3735331255" sldId="274"/>
        </pc:sldMkLst>
      </pc:sldChg>
      <pc:sldChg chg="del">
        <pc:chgData name="David Vachala" userId="91433487-0c4d-408d-9c05-4db9b7ff8fc7" providerId="ADAL" clId="{17ACA206-15FB-46F9-9CAB-58973082162A}" dt="2023-04-15T13:52:05.464" v="101" actId="47"/>
        <pc:sldMkLst>
          <pc:docMk/>
          <pc:sldMk cId="2518129459" sldId="294"/>
        </pc:sldMkLst>
      </pc:sldChg>
      <pc:sldChg chg="del">
        <pc:chgData name="David Vachala" userId="91433487-0c4d-408d-9c05-4db9b7ff8fc7" providerId="ADAL" clId="{17ACA206-15FB-46F9-9CAB-58973082162A}" dt="2023-04-15T13:52:06.462" v="103" actId="47"/>
        <pc:sldMkLst>
          <pc:docMk/>
          <pc:sldMk cId="1563367588" sldId="295"/>
        </pc:sldMkLst>
      </pc:sldChg>
      <pc:sldChg chg="del">
        <pc:chgData name="David Vachala" userId="91433487-0c4d-408d-9c05-4db9b7ff8fc7" providerId="ADAL" clId="{17ACA206-15FB-46F9-9CAB-58973082162A}" dt="2023-04-15T13:52:09.308" v="108" actId="47"/>
        <pc:sldMkLst>
          <pc:docMk/>
          <pc:sldMk cId="3590131144" sldId="296"/>
        </pc:sldMkLst>
      </pc:sldChg>
      <pc:sldChg chg="del">
        <pc:chgData name="David Vachala" userId="91433487-0c4d-408d-9c05-4db9b7ff8fc7" providerId="ADAL" clId="{17ACA206-15FB-46F9-9CAB-58973082162A}" dt="2023-04-15T13:52:07.619" v="105" actId="47"/>
        <pc:sldMkLst>
          <pc:docMk/>
          <pc:sldMk cId="4015711562" sldId="297"/>
        </pc:sldMkLst>
      </pc:sldChg>
      <pc:sldChg chg="del">
        <pc:chgData name="David Vachala" userId="91433487-0c4d-408d-9c05-4db9b7ff8fc7" providerId="ADAL" clId="{17ACA206-15FB-46F9-9CAB-58973082162A}" dt="2023-04-15T13:52:08.153" v="106" actId="47"/>
        <pc:sldMkLst>
          <pc:docMk/>
          <pc:sldMk cId="1214071508" sldId="298"/>
        </pc:sldMkLst>
      </pc:sldChg>
      <pc:sldChg chg="del">
        <pc:chgData name="David Vachala" userId="91433487-0c4d-408d-9c05-4db9b7ff8fc7" providerId="ADAL" clId="{17ACA206-15FB-46F9-9CAB-58973082162A}" dt="2023-04-15T13:52:08.710" v="107" actId="47"/>
        <pc:sldMkLst>
          <pc:docMk/>
          <pc:sldMk cId="1575689384" sldId="299"/>
        </pc:sldMkLst>
      </pc:sldChg>
      <pc:sldChg chg="del">
        <pc:chgData name="David Vachala" userId="91433487-0c4d-408d-9c05-4db9b7ff8fc7" providerId="ADAL" clId="{17ACA206-15FB-46F9-9CAB-58973082162A}" dt="2023-04-15T13:52:06.967" v="104" actId="47"/>
        <pc:sldMkLst>
          <pc:docMk/>
          <pc:sldMk cId="934342821" sldId="300"/>
        </pc:sldMkLst>
      </pc:sldChg>
      <pc:sldChg chg="del">
        <pc:chgData name="David Vachala" userId="91433487-0c4d-408d-9c05-4db9b7ff8fc7" providerId="ADAL" clId="{17ACA206-15FB-46F9-9CAB-58973082162A}" dt="2023-04-15T13:51:55.141" v="96" actId="47"/>
        <pc:sldMkLst>
          <pc:docMk/>
          <pc:sldMk cId="2253582280" sldId="301"/>
        </pc:sldMkLst>
      </pc:sldChg>
      <pc:sldChg chg="add del">
        <pc:chgData name="David Vachala" userId="91433487-0c4d-408d-9c05-4db9b7ff8fc7" providerId="ADAL" clId="{17ACA206-15FB-46F9-9CAB-58973082162A}" dt="2023-04-15T13:51:54.330" v="95" actId="47"/>
        <pc:sldMkLst>
          <pc:docMk/>
          <pc:sldMk cId="1665978309" sldId="302"/>
        </pc:sldMkLst>
      </pc:sldChg>
      <pc:sldChg chg="delSp modSp add del mod">
        <pc:chgData name="David Vachala" userId="91433487-0c4d-408d-9c05-4db9b7ff8fc7" providerId="ADAL" clId="{17ACA206-15FB-46F9-9CAB-58973082162A}" dt="2023-04-15T13:51:51.913" v="94" actId="478"/>
        <pc:sldMkLst>
          <pc:docMk/>
          <pc:sldMk cId="1652321565" sldId="303"/>
        </pc:sldMkLst>
        <pc:spChg chg="del">
          <ac:chgData name="David Vachala" userId="91433487-0c4d-408d-9c05-4db9b7ff8fc7" providerId="ADAL" clId="{17ACA206-15FB-46F9-9CAB-58973082162A}" dt="2023-04-15T13:51:51.913" v="94" actId="478"/>
          <ac:spMkLst>
            <pc:docMk/>
            <pc:sldMk cId="1652321565" sldId="303"/>
            <ac:spMk id="2" creationId="{8B1F1D98-58B1-9444-1FE3-2ABF9605EBBB}"/>
          </ac:spMkLst>
        </pc:spChg>
        <pc:spChg chg="del">
          <ac:chgData name="David Vachala" userId="91433487-0c4d-408d-9c05-4db9b7ff8fc7" providerId="ADAL" clId="{17ACA206-15FB-46F9-9CAB-58973082162A}" dt="2023-04-15T13:51:51.913" v="94" actId="478"/>
          <ac:spMkLst>
            <pc:docMk/>
            <pc:sldMk cId="1652321565" sldId="303"/>
            <ac:spMk id="24" creationId="{66ECFA72-0F3A-C97D-3E1B-C004C68ADA01}"/>
          </ac:spMkLst>
        </pc:spChg>
        <pc:spChg chg="mod">
          <ac:chgData name="David Vachala" userId="91433487-0c4d-408d-9c05-4db9b7ff8fc7" providerId="ADAL" clId="{17ACA206-15FB-46F9-9CAB-58973082162A}" dt="2023-04-15T13:51:47.897" v="93" actId="20577"/>
          <ac:spMkLst>
            <pc:docMk/>
            <pc:sldMk cId="1652321565" sldId="303"/>
            <ac:spMk id="27" creationId="{DE0A33EE-30D3-1829-184E-3B72DCD1A917}"/>
          </ac:spMkLst>
        </pc:spChg>
        <pc:picChg chg="del">
          <ac:chgData name="David Vachala" userId="91433487-0c4d-408d-9c05-4db9b7ff8fc7" providerId="ADAL" clId="{17ACA206-15FB-46F9-9CAB-58973082162A}" dt="2023-04-15T13:51:51.913" v="94" actId="478"/>
          <ac:picMkLst>
            <pc:docMk/>
            <pc:sldMk cId="1652321565" sldId="303"/>
            <ac:picMk id="25" creationId="{C13E76E3-1D8F-E0CA-EDC0-580D3773CC67}"/>
          </ac:picMkLst>
        </pc:picChg>
      </pc:sldChg>
      <pc:sldChg chg="del">
        <pc:chgData name="David Vachala" userId="91433487-0c4d-408d-9c05-4db9b7ff8fc7" providerId="ADAL" clId="{17ACA206-15FB-46F9-9CAB-58973082162A}" dt="2023-04-15T13:51:30.941" v="82" actId="47"/>
        <pc:sldMkLst>
          <pc:docMk/>
          <pc:sldMk cId="1626699710" sldId="304"/>
        </pc:sldMkLst>
      </pc:sldChg>
      <pc:sldChg chg="del">
        <pc:chgData name="David Vachala" userId="91433487-0c4d-408d-9c05-4db9b7ff8fc7" providerId="ADAL" clId="{17ACA206-15FB-46F9-9CAB-58973082162A}" dt="2023-04-15T13:51:30.085" v="81" actId="47"/>
        <pc:sldMkLst>
          <pc:docMk/>
          <pc:sldMk cId="3972881469" sldId="305"/>
        </pc:sldMkLst>
      </pc:sldChg>
      <pc:sldChg chg="del">
        <pc:chgData name="David Vachala" userId="91433487-0c4d-408d-9c05-4db9b7ff8fc7" providerId="ADAL" clId="{17ACA206-15FB-46F9-9CAB-58973082162A}" dt="2023-04-15T13:51:29.317" v="80" actId="47"/>
        <pc:sldMkLst>
          <pc:docMk/>
          <pc:sldMk cId="917265022" sldId="306"/>
        </pc:sldMkLst>
      </pc:sldChg>
      <pc:sldChg chg="del">
        <pc:chgData name="David Vachala" userId="91433487-0c4d-408d-9c05-4db9b7ff8fc7" providerId="ADAL" clId="{17ACA206-15FB-46F9-9CAB-58973082162A}" dt="2023-04-15T13:51:28.312" v="79" actId="47"/>
        <pc:sldMkLst>
          <pc:docMk/>
          <pc:sldMk cId="886912273" sldId="307"/>
        </pc:sldMkLst>
      </pc:sldChg>
      <pc:sldChg chg="del">
        <pc:chgData name="David Vachala" userId="91433487-0c4d-408d-9c05-4db9b7ff8fc7" providerId="ADAL" clId="{17ACA206-15FB-46F9-9CAB-58973082162A}" dt="2023-04-15T13:51:25.576" v="78" actId="47"/>
        <pc:sldMkLst>
          <pc:docMk/>
          <pc:sldMk cId="1844005822" sldId="308"/>
        </pc:sldMkLst>
      </pc:sldChg>
      <pc:sldChg chg="modSp mod">
        <pc:chgData name="David Vachala" userId="91433487-0c4d-408d-9c05-4db9b7ff8fc7" providerId="ADAL" clId="{17ACA206-15FB-46F9-9CAB-58973082162A}" dt="2023-04-15T13:51:08.387" v="76" actId="27636"/>
        <pc:sldMkLst>
          <pc:docMk/>
          <pc:sldMk cId="2006533774" sldId="309"/>
        </pc:sldMkLst>
        <pc:spChg chg="mod">
          <ac:chgData name="David Vachala" userId="91433487-0c4d-408d-9c05-4db9b7ff8fc7" providerId="ADAL" clId="{17ACA206-15FB-46F9-9CAB-58973082162A}" dt="2023-04-15T13:50:52.642" v="72"/>
          <ac:spMkLst>
            <pc:docMk/>
            <pc:sldMk cId="2006533774" sldId="309"/>
            <ac:spMk id="14" creationId="{6E31850A-D536-41F0-9D96-7836AAC5E502}"/>
          </ac:spMkLst>
        </pc:spChg>
        <pc:spChg chg="mod">
          <ac:chgData name="David Vachala" userId="91433487-0c4d-408d-9c05-4db9b7ff8fc7" providerId="ADAL" clId="{17ACA206-15FB-46F9-9CAB-58973082162A}" dt="2023-04-15T13:51:08.387" v="76" actId="27636"/>
          <ac:spMkLst>
            <pc:docMk/>
            <pc:sldMk cId="2006533774" sldId="309"/>
            <ac:spMk id="15" creationId="{039E4815-406A-447F-A41F-26286A4CD799}"/>
          </ac:spMkLst>
        </pc:spChg>
      </pc:sldChg>
      <pc:sldChg chg="del">
        <pc:chgData name="David Vachala" userId="91433487-0c4d-408d-9c05-4db9b7ff8fc7" providerId="ADAL" clId="{17ACA206-15FB-46F9-9CAB-58973082162A}" dt="2023-04-15T13:53:10.840" v="122" actId="47"/>
        <pc:sldMkLst>
          <pc:docMk/>
          <pc:sldMk cId="1120781500" sldId="310"/>
        </pc:sldMkLst>
      </pc:sldChg>
      <pc:sldChg chg="del">
        <pc:chgData name="David Vachala" userId="91433487-0c4d-408d-9c05-4db9b7ff8fc7" providerId="ADAL" clId="{17ACA206-15FB-46F9-9CAB-58973082162A}" dt="2023-04-15T13:50:33.897" v="66" actId="47"/>
        <pc:sldMkLst>
          <pc:docMk/>
          <pc:sldMk cId="2767411705" sldId="311"/>
        </pc:sldMkLst>
      </pc:sldChg>
      <pc:sldChg chg="del">
        <pc:chgData name="David Vachala" userId="91433487-0c4d-408d-9c05-4db9b7ff8fc7" providerId="ADAL" clId="{17ACA206-15FB-46F9-9CAB-58973082162A}" dt="2023-04-15T13:50:34.486" v="67" actId="47"/>
        <pc:sldMkLst>
          <pc:docMk/>
          <pc:sldMk cId="542784377" sldId="312"/>
        </pc:sldMkLst>
      </pc:sldChg>
      <pc:sldChg chg="addSp delSp modSp mod">
        <pc:chgData name="David Vachala" userId="91433487-0c4d-408d-9c05-4db9b7ff8fc7" providerId="ADAL" clId="{17ACA206-15FB-46F9-9CAB-58973082162A}" dt="2023-04-15T13:52:02.448" v="99" actId="478"/>
        <pc:sldMkLst>
          <pc:docMk/>
          <pc:sldMk cId="1042317166" sldId="313"/>
        </pc:sldMkLst>
        <pc:spChg chg="add mod">
          <ac:chgData name="David Vachala" userId="91433487-0c4d-408d-9c05-4db9b7ff8fc7" providerId="ADAL" clId="{17ACA206-15FB-46F9-9CAB-58973082162A}" dt="2023-04-15T13:52:02.448" v="99" actId="478"/>
          <ac:spMkLst>
            <pc:docMk/>
            <pc:sldMk cId="1042317166" sldId="313"/>
            <ac:spMk id="5" creationId="{C3E0CF63-6F21-202D-6379-01CBA49CA521}"/>
          </ac:spMkLst>
        </pc:spChg>
        <pc:spChg chg="del">
          <ac:chgData name="David Vachala" userId="91433487-0c4d-408d-9c05-4db9b7ff8fc7" providerId="ADAL" clId="{17ACA206-15FB-46F9-9CAB-58973082162A}" dt="2023-04-15T13:52:02.448" v="99" actId="478"/>
          <ac:spMkLst>
            <pc:docMk/>
            <pc:sldMk cId="1042317166" sldId="313"/>
            <ac:spMk id="10" creationId="{CE5BADE0-A73F-40E8-B8DA-DD9D4B8F0B50}"/>
          </ac:spMkLst>
        </pc:spChg>
        <pc:spChg chg="del">
          <ac:chgData name="David Vachala" userId="91433487-0c4d-408d-9c05-4db9b7ff8fc7" providerId="ADAL" clId="{17ACA206-15FB-46F9-9CAB-58973082162A}" dt="2023-04-15T13:52:02.448" v="99" actId="478"/>
          <ac:spMkLst>
            <pc:docMk/>
            <pc:sldMk cId="1042317166" sldId="313"/>
            <ac:spMk id="11" creationId="{91DF70AD-7DCF-1327-C7EA-803716680453}"/>
          </ac:spMkLst>
        </pc:spChg>
        <pc:picChg chg="del">
          <ac:chgData name="David Vachala" userId="91433487-0c4d-408d-9c05-4db9b7ff8fc7" providerId="ADAL" clId="{17ACA206-15FB-46F9-9CAB-58973082162A}" dt="2023-04-15T13:52:02.448" v="99" actId="478"/>
          <ac:picMkLst>
            <pc:docMk/>
            <pc:sldMk cId="1042317166" sldId="313"/>
            <ac:picMk id="3" creationId="{EB49816C-1626-68D5-EA9F-D5DABD5E92A5}"/>
          </ac:picMkLst>
        </pc:picChg>
        <pc:picChg chg="del">
          <ac:chgData name="David Vachala" userId="91433487-0c4d-408d-9c05-4db9b7ff8fc7" providerId="ADAL" clId="{17ACA206-15FB-46F9-9CAB-58973082162A}" dt="2023-04-15T13:52:02.448" v="99" actId="478"/>
          <ac:picMkLst>
            <pc:docMk/>
            <pc:sldMk cId="1042317166" sldId="313"/>
            <ac:picMk id="8" creationId="{57210EEB-9DAA-3D4C-3E22-49F573C7AAFE}"/>
          </ac:picMkLst>
        </pc:picChg>
      </pc:sldChg>
      <pc:sldChg chg="del">
        <pc:chgData name="David Vachala" userId="91433487-0c4d-408d-9c05-4db9b7ff8fc7" providerId="ADAL" clId="{17ACA206-15FB-46F9-9CAB-58973082162A}" dt="2023-04-15T13:52:11.999" v="111" actId="47"/>
        <pc:sldMkLst>
          <pc:docMk/>
          <pc:sldMk cId="199069049" sldId="314"/>
        </pc:sldMkLst>
      </pc:sldChg>
      <pc:sldChg chg="del">
        <pc:chgData name="David Vachala" userId="91433487-0c4d-408d-9c05-4db9b7ff8fc7" providerId="ADAL" clId="{17ACA206-15FB-46F9-9CAB-58973082162A}" dt="2023-04-15T13:52:04.848" v="100" actId="47"/>
        <pc:sldMkLst>
          <pc:docMk/>
          <pc:sldMk cId="1436487651" sldId="315"/>
        </pc:sldMkLst>
      </pc:sldChg>
      <pc:sldChg chg="modSp new mod">
        <pc:chgData name="David Vachala" userId="91433487-0c4d-408d-9c05-4db9b7ff8fc7" providerId="ADAL" clId="{17ACA206-15FB-46F9-9CAB-58973082162A}" dt="2023-04-15T13:50:30.353" v="65" actId="20577"/>
        <pc:sldMkLst>
          <pc:docMk/>
          <pc:sldMk cId="821330254" sldId="316"/>
        </pc:sldMkLst>
        <pc:spChg chg="mod">
          <ac:chgData name="David Vachala" userId="91433487-0c4d-408d-9c05-4db9b7ff8fc7" providerId="ADAL" clId="{17ACA206-15FB-46F9-9CAB-58973082162A}" dt="2023-04-15T13:50:30.353" v="65" actId="20577"/>
          <ac:spMkLst>
            <pc:docMk/>
            <pc:sldMk cId="821330254" sldId="316"/>
            <ac:spMk id="2" creationId="{09E80FFC-1B2F-5A51-1595-6DB0F9770D70}"/>
          </ac:spMkLst>
        </pc:spChg>
      </pc:sldChg>
      <pc:sldChg chg="add">
        <pc:chgData name="David Vachala" userId="91433487-0c4d-408d-9c05-4db9b7ff8fc7" providerId="ADAL" clId="{17ACA206-15FB-46F9-9CAB-58973082162A}" dt="2023-04-15T13:51:24.303" v="77"/>
        <pc:sldMkLst>
          <pc:docMk/>
          <pc:sldMk cId="3303258160" sldId="317"/>
        </pc:sldMkLst>
      </pc:sldChg>
      <pc:sldChg chg="new del">
        <pc:chgData name="David Vachala" userId="91433487-0c4d-408d-9c05-4db9b7ff8fc7" providerId="ADAL" clId="{17ACA206-15FB-46F9-9CAB-58973082162A}" dt="2023-04-15T13:51:42.677" v="88" actId="680"/>
        <pc:sldMkLst>
          <pc:docMk/>
          <pc:sldMk cId="3532037294" sldId="318"/>
        </pc:sldMkLst>
      </pc:sldChg>
    </pc:docChg>
  </pc:docChgLst>
  <pc:docChgLst>
    <pc:chgData name="Emmanuel GALLIS" userId="b228ba8a-ea2d-4596-a037-bc06fc7899be" providerId="ADAL" clId="{D3E33618-0C3B-47F4-936E-F0D2505A8A7E}"/>
    <pc:docChg chg="undo custSel addSld modSld">
      <pc:chgData name="Emmanuel GALLIS" userId="b228ba8a-ea2d-4596-a037-bc06fc7899be" providerId="ADAL" clId="{D3E33618-0C3B-47F4-936E-F0D2505A8A7E}" dt="2023-09-27T11:42:56.909" v="4191" actId="114"/>
      <pc:docMkLst>
        <pc:docMk/>
      </pc:docMkLst>
      <pc:sldChg chg="addSp delSp modSp mod">
        <pc:chgData name="Emmanuel GALLIS" userId="b228ba8a-ea2d-4596-a037-bc06fc7899be" providerId="ADAL" clId="{D3E33618-0C3B-47F4-936E-F0D2505A8A7E}" dt="2023-09-27T11:42:56.909" v="4191" actId="114"/>
        <pc:sldMkLst>
          <pc:docMk/>
          <pc:sldMk cId="2820351169" sldId="2147480263"/>
        </pc:sldMkLst>
        <pc:spChg chg="mod">
          <ac:chgData name="Emmanuel GALLIS" userId="b228ba8a-ea2d-4596-a037-bc06fc7899be" providerId="ADAL" clId="{D3E33618-0C3B-47F4-936E-F0D2505A8A7E}" dt="2023-09-25T08:06:26.685" v="71" actId="20577"/>
          <ac:spMkLst>
            <pc:docMk/>
            <pc:sldMk cId="2820351169" sldId="2147480263"/>
            <ac:spMk id="3" creationId="{3E438405-006B-C421-1BC0-7570E4296729}"/>
          </ac:spMkLst>
        </pc:spChg>
        <pc:spChg chg="add mod">
          <ac:chgData name="Emmanuel GALLIS" userId="b228ba8a-ea2d-4596-a037-bc06fc7899be" providerId="ADAL" clId="{D3E33618-0C3B-47F4-936E-F0D2505A8A7E}" dt="2023-09-27T11:42:56.909" v="4191" actId="114"/>
          <ac:spMkLst>
            <pc:docMk/>
            <pc:sldMk cId="2820351169" sldId="2147480263"/>
            <ac:spMk id="5" creationId="{BFC2A0D1-406B-02F1-34E7-4E9138376AF3}"/>
          </ac:spMkLst>
        </pc:spChg>
        <pc:spChg chg="add mod">
          <ac:chgData name="Emmanuel GALLIS" userId="b228ba8a-ea2d-4596-a037-bc06fc7899be" providerId="ADAL" clId="{D3E33618-0C3B-47F4-936E-F0D2505A8A7E}" dt="2023-09-25T08:11:24.162" v="363" actId="1076"/>
          <ac:spMkLst>
            <pc:docMk/>
            <pc:sldMk cId="2820351169" sldId="2147480263"/>
            <ac:spMk id="7" creationId="{0F750CFB-8FAD-5D48-F50C-7D9AC7DBDBE3}"/>
          </ac:spMkLst>
        </pc:spChg>
        <pc:spChg chg="add del">
          <ac:chgData name="Emmanuel GALLIS" userId="b228ba8a-ea2d-4596-a037-bc06fc7899be" providerId="ADAL" clId="{D3E33618-0C3B-47F4-936E-F0D2505A8A7E}" dt="2023-09-25T08:12:36.054" v="365" actId="22"/>
          <ac:spMkLst>
            <pc:docMk/>
            <pc:sldMk cId="2820351169" sldId="2147480263"/>
            <ac:spMk id="9" creationId="{EC588C00-315A-B13A-4D2A-F8BB123F5988}"/>
          </ac:spMkLst>
        </pc:spChg>
        <pc:picChg chg="add mod">
          <ac:chgData name="Emmanuel GALLIS" userId="b228ba8a-ea2d-4596-a037-bc06fc7899be" providerId="ADAL" clId="{D3E33618-0C3B-47F4-936E-F0D2505A8A7E}" dt="2023-09-25T08:20:54.731" v="1040" actId="1076"/>
          <ac:picMkLst>
            <pc:docMk/>
            <pc:sldMk cId="2820351169" sldId="2147480263"/>
            <ac:picMk id="10" creationId="{C5787ACF-5F7A-6313-B14F-57CB5FB0EC09}"/>
          </ac:picMkLst>
        </pc:picChg>
        <pc:picChg chg="add mod">
          <ac:chgData name="Emmanuel GALLIS" userId="b228ba8a-ea2d-4596-a037-bc06fc7899be" providerId="ADAL" clId="{D3E33618-0C3B-47F4-936E-F0D2505A8A7E}" dt="2023-09-25T08:13:32.158" v="406" actId="1440"/>
          <ac:picMkLst>
            <pc:docMk/>
            <pc:sldMk cId="2820351169" sldId="2147480263"/>
            <ac:picMk id="1026" creationId="{312E09D7-A739-CD3B-3106-1E739B781ABE}"/>
          </ac:picMkLst>
        </pc:picChg>
      </pc:sldChg>
      <pc:sldChg chg="addSp delSp modSp add mod">
        <pc:chgData name="Emmanuel GALLIS" userId="b228ba8a-ea2d-4596-a037-bc06fc7899be" providerId="ADAL" clId="{D3E33618-0C3B-47F4-936E-F0D2505A8A7E}" dt="2023-09-25T08:20:44.732" v="1038" actId="1076"/>
        <pc:sldMkLst>
          <pc:docMk/>
          <pc:sldMk cId="3576844713" sldId="2147480264"/>
        </pc:sldMkLst>
        <pc:spChg chg="mod">
          <ac:chgData name="Emmanuel GALLIS" userId="b228ba8a-ea2d-4596-a037-bc06fc7899be" providerId="ADAL" clId="{D3E33618-0C3B-47F4-936E-F0D2505A8A7E}" dt="2023-09-25T08:12:57.942" v="399" actId="20577"/>
          <ac:spMkLst>
            <pc:docMk/>
            <pc:sldMk cId="3576844713" sldId="2147480264"/>
            <ac:spMk id="3" creationId="{3E438405-006B-C421-1BC0-7570E4296729}"/>
          </ac:spMkLst>
        </pc:spChg>
        <pc:spChg chg="mod">
          <ac:chgData name="Emmanuel GALLIS" userId="b228ba8a-ea2d-4596-a037-bc06fc7899be" providerId="ADAL" clId="{D3E33618-0C3B-47F4-936E-F0D2505A8A7E}" dt="2023-09-25T08:20:15.934" v="1034" actId="6549"/>
          <ac:spMkLst>
            <pc:docMk/>
            <pc:sldMk cId="3576844713" sldId="2147480264"/>
            <ac:spMk id="5" creationId="{BFC2A0D1-406B-02F1-34E7-4E9138376AF3}"/>
          </ac:spMkLst>
        </pc:spChg>
        <pc:spChg chg="add mod">
          <ac:chgData name="Emmanuel GALLIS" userId="b228ba8a-ea2d-4596-a037-bc06fc7899be" providerId="ADAL" clId="{D3E33618-0C3B-47F4-936E-F0D2505A8A7E}" dt="2023-09-25T08:18:46.263" v="911" actId="1076"/>
          <ac:spMkLst>
            <pc:docMk/>
            <pc:sldMk cId="3576844713" sldId="2147480264"/>
            <ac:spMk id="6" creationId="{C0A5150C-0A19-89A2-F764-A458FC5E3B82}"/>
          </ac:spMkLst>
        </pc:spChg>
        <pc:spChg chg="mod">
          <ac:chgData name="Emmanuel GALLIS" userId="b228ba8a-ea2d-4596-a037-bc06fc7899be" providerId="ADAL" clId="{D3E33618-0C3B-47F4-936E-F0D2505A8A7E}" dt="2023-09-25T08:20:26.370" v="1036" actId="20577"/>
          <ac:spMkLst>
            <pc:docMk/>
            <pc:sldMk cId="3576844713" sldId="2147480264"/>
            <ac:spMk id="7" creationId="{0F750CFB-8FAD-5D48-F50C-7D9AC7DBDBE3}"/>
          </ac:spMkLst>
        </pc:spChg>
        <pc:picChg chg="add mod">
          <ac:chgData name="Emmanuel GALLIS" userId="b228ba8a-ea2d-4596-a037-bc06fc7899be" providerId="ADAL" clId="{D3E33618-0C3B-47F4-936E-F0D2505A8A7E}" dt="2023-09-25T08:20:44.732" v="1038" actId="1076"/>
          <ac:picMkLst>
            <pc:docMk/>
            <pc:sldMk cId="3576844713" sldId="2147480264"/>
            <ac:picMk id="8" creationId="{3C624E77-4813-65EF-DC76-E8598713F783}"/>
          </ac:picMkLst>
        </pc:picChg>
        <pc:picChg chg="del">
          <ac:chgData name="Emmanuel GALLIS" userId="b228ba8a-ea2d-4596-a037-bc06fc7899be" providerId="ADAL" clId="{D3E33618-0C3B-47F4-936E-F0D2505A8A7E}" dt="2023-09-25T08:12:42.484" v="367" actId="478"/>
          <ac:picMkLst>
            <pc:docMk/>
            <pc:sldMk cId="3576844713" sldId="2147480264"/>
            <ac:picMk id="1026" creationId="{312E09D7-A739-CD3B-3106-1E739B781ABE}"/>
          </ac:picMkLst>
        </pc:picChg>
        <pc:picChg chg="add mod">
          <ac:chgData name="Emmanuel GALLIS" userId="b228ba8a-ea2d-4596-a037-bc06fc7899be" providerId="ADAL" clId="{D3E33618-0C3B-47F4-936E-F0D2505A8A7E}" dt="2023-09-25T08:13:26.078" v="405" actId="1440"/>
          <ac:picMkLst>
            <pc:docMk/>
            <pc:sldMk cId="3576844713" sldId="2147480264"/>
            <ac:picMk id="2050" creationId="{C0DC2982-1F9D-52C5-FEA3-10E86398F1E6}"/>
          </ac:picMkLst>
        </pc:picChg>
      </pc:sldChg>
      <pc:sldChg chg="addSp delSp modSp add mod">
        <pc:chgData name="Emmanuel GALLIS" userId="b228ba8a-ea2d-4596-a037-bc06fc7899be" providerId="ADAL" clId="{D3E33618-0C3B-47F4-936E-F0D2505A8A7E}" dt="2023-09-25T08:48:25.154" v="1674" actId="14100"/>
        <pc:sldMkLst>
          <pc:docMk/>
          <pc:sldMk cId="964989580" sldId="2147480265"/>
        </pc:sldMkLst>
        <pc:spChg chg="mod">
          <ac:chgData name="Emmanuel GALLIS" userId="b228ba8a-ea2d-4596-a037-bc06fc7899be" providerId="ADAL" clId="{D3E33618-0C3B-47F4-936E-F0D2505A8A7E}" dt="2023-09-25T08:39:45.462" v="1117" actId="20577"/>
          <ac:spMkLst>
            <pc:docMk/>
            <pc:sldMk cId="964989580" sldId="2147480265"/>
            <ac:spMk id="3" creationId="{3E438405-006B-C421-1BC0-7570E4296729}"/>
          </ac:spMkLst>
        </pc:spChg>
        <pc:spChg chg="mod">
          <ac:chgData name="Emmanuel GALLIS" userId="b228ba8a-ea2d-4596-a037-bc06fc7899be" providerId="ADAL" clId="{D3E33618-0C3B-47F4-936E-F0D2505A8A7E}" dt="2023-09-25T08:48:00.968" v="1670" actId="113"/>
          <ac:spMkLst>
            <pc:docMk/>
            <pc:sldMk cId="964989580" sldId="2147480265"/>
            <ac:spMk id="5" creationId="{BFC2A0D1-406B-02F1-34E7-4E9138376AF3}"/>
          </ac:spMkLst>
        </pc:spChg>
        <pc:spChg chg="del">
          <ac:chgData name="Emmanuel GALLIS" userId="b228ba8a-ea2d-4596-a037-bc06fc7899be" providerId="ADAL" clId="{D3E33618-0C3B-47F4-936E-F0D2505A8A7E}" dt="2023-09-25T08:36:31.912" v="1049" actId="478"/>
          <ac:spMkLst>
            <pc:docMk/>
            <pc:sldMk cId="964989580" sldId="2147480265"/>
            <ac:spMk id="6" creationId="{C0A5150C-0A19-89A2-F764-A458FC5E3B82}"/>
          </ac:spMkLst>
        </pc:spChg>
        <pc:spChg chg="mod">
          <ac:chgData name="Emmanuel GALLIS" userId="b228ba8a-ea2d-4596-a037-bc06fc7899be" providerId="ADAL" clId="{D3E33618-0C3B-47F4-936E-F0D2505A8A7E}" dt="2023-09-25T08:48:22.031" v="1673" actId="1076"/>
          <ac:spMkLst>
            <pc:docMk/>
            <pc:sldMk cId="964989580" sldId="2147480265"/>
            <ac:spMk id="7" creationId="{0F750CFB-8FAD-5D48-F50C-7D9AC7DBDBE3}"/>
          </ac:spMkLst>
        </pc:spChg>
        <pc:picChg chg="add del mod">
          <ac:chgData name="Emmanuel GALLIS" userId="b228ba8a-ea2d-4596-a037-bc06fc7899be" providerId="ADAL" clId="{D3E33618-0C3B-47F4-936E-F0D2505A8A7E}" dt="2023-09-25T08:48:25.154" v="1674" actId="14100"/>
          <ac:picMkLst>
            <pc:docMk/>
            <pc:sldMk cId="964989580" sldId="2147480265"/>
            <ac:picMk id="2050" creationId="{C0DC2982-1F9D-52C5-FEA3-10E86398F1E6}"/>
          </ac:picMkLst>
        </pc:picChg>
      </pc:sldChg>
      <pc:sldChg chg="addSp modSp add mod">
        <pc:chgData name="Emmanuel GALLIS" userId="b228ba8a-ea2d-4596-a037-bc06fc7899be" providerId="ADAL" clId="{D3E33618-0C3B-47F4-936E-F0D2505A8A7E}" dt="2023-09-25T08:58:28.074" v="2297" actId="20577"/>
        <pc:sldMkLst>
          <pc:docMk/>
          <pc:sldMk cId="3146288481" sldId="2147480266"/>
        </pc:sldMkLst>
        <pc:spChg chg="mod">
          <ac:chgData name="Emmanuel GALLIS" userId="b228ba8a-ea2d-4596-a037-bc06fc7899be" providerId="ADAL" clId="{D3E33618-0C3B-47F4-936E-F0D2505A8A7E}" dt="2023-09-25T08:49:17.413" v="1744" actId="20577"/>
          <ac:spMkLst>
            <pc:docMk/>
            <pc:sldMk cId="3146288481" sldId="2147480266"/>
            <ac:spMk id="3" creationId="{3E438405-006B-C421-1BC0-7570E4296729}"/>
          </ac:spMkLst>
        </pc:spChg>
        <pc:spChg chg="mod">
          <ac:chgData name="Emmanuel GALLIS" userId="b228ba8a-ea2d-4596-a037-bc06fc7899be" providerId="ADAL" clId="{D3E33618-0C3B-47F4-936E-F0D2505A8A7E}" dt="2023-09-25T08:58:20.880" v="2295" actId="20577"/>
          <ac:spMkLst>
            <pc:docMk/>
            <pc:sldMk cId="3146288481" sldId="2147480266"/>
            <ac:spMk id="5" creationId="{BFC2A0D1-406B-02F1-34E7-4E9138376AF3}"/>
          </ac:spMkLst>
        </pc:spChg>
        <pc:spChg chg="add mod">
          <ac:chgData name="Emmanuel GALLIS" userId="b228ba8a-ea2d-4596-a037-bc06fc7899be" providerId="ADAL" clId="{D3E33618-0C3B-47F4-936E-F0D2505A8A7E}" dt="2023-09-25T08:51:28.935" v="1793" actId="1076"/>
          <ac:spMkLst>
            <pc:docMk/>
            <pc:sldMk cId="3146288481" sldId="2147480266"/>
            <ac:spMk id="6" creationId="{6B748859-C17D-0868-5AF3-FAA7EE64BDB1}"/>
          </ac:spMkLst>
        </pc:spChg>
        <pc:spChg chg="mod">
          <ac:chgData name="Emmanuel GALLIS" userId="b228ba8a-ea2d-4596-a037-bc06fc7899be" providerId="ADAL" clId="{D3E33618-0C3B-47F4-936E-F0D2505A8A7E}" dt="2023-09-25T08:58:28.074" v="2297" actId="20577"/>
          <ac:spMkLst>
            <pc:docMk/>
            <pc:sldMk cId="3146288481" sldId="2147480266"/>
            <ac:spMk id="7" creationId="{0F750CFB-8FAD-5D48-F50C-7D9AC7DBDBE3}"/>
          </ac:spMkLst>
        </pc:spChg>
        <pc:picChg chg="add mod">
          <ac:chgData name="Emmanuel GALLIS" userId="b228ba8a-ea2d-4596-a037-bc06fc7899be" providerId="ADAL" clId="{D3E33618-0C3B-47F4-936E-F0D2505A8A7E}" dt="2023-09-25T08:51:26.194" v="1792" actId="1076"/>
          <ac:picMkLst>
            <pc:docMk/>
            <pc:sldMk cId="3146288481" sldId="2147480266"/>
            <ac:picMk id="9" creationId="{31CEEB91-6C6D-FC51-47C8-72053914ED5C}"/>
          </ac:picMkLst>
        </pc:picChg>
        <pc:picChg chg="add mod">
          <ac:chgData name="Emmanuel GALLIS" userId="b228ba8a-ea2d-4596-a037-bc06fc7899be" providerId="ADAL" clId="{D3E33618-0C3B-47F4-936E-F0D2505A8A7E}" dt="2023-09-25T08:56:39.274" v="2161" actId="1076"/>
          <ac:picMkLst>
            <pc:docMk/>
            <pc:sldMk cId="3146288481" sldId="2147480266"/>
            <ac:picMk id="11" creationId="{07B8D460-4775-160C-1919-7C8262302AE5}"/>
          </ac:picMkLst>
        </pc:picChg>
        <pc:picChg chg="mod">
          <ac:chgData name="Emmanuel GALLIS" userId="b228ba8a-ea2d-4596-a037-bc06fc7899be" providerId="ADAL" clId="{D3E33618-0C3B-47F4-936E-F0D2505A8A7E}" dt="2023-09-25T08:49:47.641" v="1754" actId="1076"/>
          <ac:picMkLst>
            <pc:docMk/>
            <pc:sldMk cId="3146288481" sldId="2147480266"/>
            <ac:picMk id="2050" creationId="{C0DC2982-1F9D-52C5-FEA3-10E86398F1E6}"/>
          </ac:picMkLst>
        </pc:picChg>
      </pc:sldChg>
      <pc:sldChg chg="addSp delSp modSp add mod">
        <pc:chgData name="Emmanuel GALLIS" userId="b228ba8a-ea2d-4596-a037-bc06fc7899be" providerId="ADAL" clId="{D3E33618-0C3B-47F4-936E-F0D2505A8A7E}" dt="2023-09-25T09:07:34.775" v="3150" actId="1076"/>
        <pc:sldMkLst>
          <pc:docMk/>
          <pc:sldMk cId="123337247" sldId="2147480267"/>
        </pc:sldMkLst>
        <pc:spChg chg="mod">
          <ac:chgData name="Emmanuel GALLIS" userId="b228ba8a-ea2d-4596-a037-bc06fc7899be" providerId="ADAL" clId="{D3E33618-0C3B-47F4-936E-F0D2505A8A7E}" dt="2023-09-25T09:01:47.599" v="2356" actId="20577"/>
          <ac:spMkLst>
            <pc:docMk/>
            <pc:sldMk cId="123337247" sldId="2147480267"/>
            <ac:spMk id="3" creationId="{3E438405-006B-C421-1BC0-7570E4296729}"/>
          </ac:spMkLst>
        </pc:spChg>
        <pc:spChg chg="mod">
          <ac:chgData name="Emmanuel GALLIS" userId="b228ba8a-ea2d-4596-a037-bc06fc7899be" providerId="ADAL" clId="{D3E33618-0C3B-47F4-936E-F0D2505A8A7E}" dt="2023-09-25T09:06:56.882" v="3142" actId="113"/>
          <ac:spMkLst>
            <pc:docMk/>
            <pc:sldMk cId="123337247" sldId="2147480267"/>
            <ac:spMk id="5" creationId="{BFC2A0D1-406B-02F1-34E7-4E9138376AF3}"/>
          </ac:spMkLst>
        </pc:spChg>
        <pc:spChg chg="del">
          <ac:chgData name="Emmanuel GALLIS" userId="b228ba8a-ea2d-4596-a037-bc06fc7899be" providerId="ADAL" clId="{D3E33618-0C3B-47F4-936E-F0D2505A8A7E}" dt="2023-09-25T09:07:17.010" v="3147" actId="478"/>
          <ac:spMkLst>
            <pc:docMk/>
            <pc:sldMk cId="123337247" sldId="2147480267"/>
            <ac:spMk id="6" creationId="{6B748859-C17D-0868-5AF3-FAA7EE64BDB1}"/>
          </ac:spMkLst>
        </pc:spChg>
        <pc:spChg chg="mod">
          <ac:chgData name="Emmanuel GALLIS" userId="b228ba8a-ea2d-4596-a037-bc06fc7899be" providerId="ADAL" clId="{D3E33618-0C3B-47F4-936E-F0D2505A8A7E}" dt="2023-09-25T09:07:07.535" v="3144" actId="20577"/>
          <ac:spMkLst>
            <pc:docMk/>
            <pc:sldMk cId="123337247" sldId="2147480267"/>
            <ac:spMk id="7" creationId="{0F750CFB-8FAD-5D48-F50C-7D9AC7DBDBE3}"/>
          </ac:spMkLst>
        </pc:spChg>
        <pc:picChg chg="del">
          <ac:chgData name="Emmanuel GALLIS" userId="b228ba8a-ea2d-4596-a037-bc06fc7899be" providerId="ADAL" clId="{D3E33618-0C3B-47F4-936E-F0D2505A8A7E}" dt="2023-09-25T09:07:22.425" v="3148" actId="478"/>
          <ac:picMkLst>
            <pc:docMk/>
            <pc:sldMk cId="123337247" sldId="2147480267"/>
            <ac:picMk id="9" creationId="{31CEEB91-6C6D-FC51-47C8-72053914ED5C}"/>
          </ac:picMkLst>
        </pc:picChg>
        <pc:picChg chg="add mod">
          <ac:chgData name="Emmanuel GALLIS" userId="b228ba8a-ea2d-4596-a037-bc06fc7899be" providerId="ADAL" clId="{D3E33618-0C3B-47F4-936E-F0D2505A8A7E}" dt="2023-09-25T09:07:34.775" v="3150" actId="1076"/>
          <ac:picMkLst>
            <pc:docMk/>
            <pc:sldMk cId="123337247" sldId="2147480267"/>
            <ac:picMk id="10" creationId="{07FDACD6-CBAE-FD6A-FF58-D217DF2D07EF}"/>
          </ac:picMkLst>
        </pc:picChg>
        <pc:picChg chg="del">
          <ac:chgData name="Emmanuel GALLIS" userId="b228ba8a-ea2d-4596-a037-bc06fc7899be" providerId="ADAL" clId="{D3E33618-0C3B-47F4-936E-F0D2505A8A7E}" dt="2023-09-25T09:01:13.708" v="2301" actId="478"/>
          <ac:picMkLst>
            <pc:docMk/>
            <pc:sldMk cId="123337247" sldId="2147480267"/>
            <ac:picMk id="11" creationId="{07B8D460-4775-160C-1919-7C8262302AE5}"/>
          </ac:picMkLst>
        </pc:picChg>
        <pc:picChg chg="mod">
          <ac:chgData name="Emmanuel GALLIS" userId="b228ba8a-ea2d-4596-a037-bc06fc7899be" providerId="ADAL" clId="{D3E33618-0C3B-47F4-936E-F0D2505A8A7E}" dt="2023-09-25T09:07:11.456" v="3146" actId="1076"/>
          <ac:picMkLst>
            <pc:docMk/>
            <pc:sldMk cId="123337247" sldId="2147480267"/>
            <ac:picMk id="2050" creationId="{C0DC2982-1F9D-52C5-FEA3-10E86398F1E6}"/>
          </ac:picMkLst>
        </pc:picChg>
      </pc:sldChg>
      <pc:sldChg chg="modSp add mod">
        <pc:chgData name="Emmanuel GALLIS" userId="b228ba8a-ea2d-4596-a037-bc06fc7899be" providerId="ADAL" clId="{D3E33618-0C3B-47F4-936E-F0D2505A8A7E}" dt="2023-09-25T09:15:17.303" v="4190" actId="20577"/>
        <pc:sldMkLst>
          <pc:docMk/>
          <pc:sldMk cId="3096485580" sldId="2147480268"/>
        </pc:sldMkLst>
        <pc:spChg chg="mod">
          <ac:chgData name="Emmanuel GALLIS" userId="b228ba8a-ea2d-4596-a037-bc06fc7899be" providerId="ADAL" clId="{D3E33618-0C3B-47F4-936E-F0D2505A8A7E}" dt="2023-09-25T09:09:50.066" v="3491" actId="20577"/>
          <ac:spMkLst>
            <pc:docMk/>
            <pc:sldMk cId="3096485580" sldId="2147480268"/>
            <ac:spMk id="3" creationId="{3E438405-006B-C421-1BC0-7570E4296729}"/>
          </ac:spMkLst>
        </pc:spChg>
        <pc:spChg chg="mod">
          <ac:chgData name="Emmanuel GALLIS" userId="b228ba8a-ea2d-4596-a037-bc06fc7899be" providerId="ADAL" clId="{D3E33618-0C3B-47F4-936E-F0D2505A8A7E}" dt="2023-09-25T09:15:07.150" v="4188" actId="20577"/>
          <ac:spMkLst>
            <pc:docMk/>
            <pc:sldMk cId="3096485580" sldId="2147480268"/>
            <ac:spMk id="5" creationId="{BFC2A0D1-406B-02F1-34E7-4E9138376AF3}"/>
          </ac:spMkLst>
        </pc:spChg>
        <pc:spChg chg="mod">
          <ac:chgData name="Emmanuel GALLIS" userId="b228ba8a-ea2d-4596-a037-bc06fc7899be" providerId="ADAL" clId="{D3E33618-0C3B-47F4-936E-F0D2505A8A7E}" dt="2023-09-25T09:15:17.303" v="4190" actId="20577"/>
          <ac:spMkLst>
            <pc:docMk/>
            <pc:sldMk cId="3096485580" sldId="2147480268"/>
            <ac:spMk id="7" creationId="{0F750CFB-8FAD-5D48-F50C-7D9AC7DBDBE3}"/>
          </ac:spMkLst>
        </pc:spChg>
        <pc:picChg chg="mod">
          <ac:chgData name="Emmanuel GALLIS" userId="b228ba8a-ea2d-4596-a037-bc06fc7899be" providerId="ADAL" clId="{D3E33618-0C3B-47F4-936E-F0D2505A8A7E}" dt="2023-09-25T09:08:26.411" v="3152" actId="14826"/>
          <ac:picMkLst>
            <pc:docMk/>
            <pc:sldMk cId="3096485580" sldId="2147480268"/>
            <ac:picMk id="2050" creationId="{C0DC2982-1F9D-52C5-FEA3-10E86398F1E6}"/>
          </ac:picMkLst>
        </pc:picChg>
      </pc:sldChg>
    </pc:docChg>
  </pc:docChgLst>
  <pc:docChgLst>
    <pc:chgData name="Emmanuel Gallis" userId="8c212c0b-ef34-405a-99b7-f23b1a01e564" providerId="ADAL" clId="{064272DE-0408-4CBD-BB22-5FC771703024}"/>
    <pc:docChg chg="undo custSel addSld delSld modSld modSection">
      <pc:chgData name="Emmanuel Gallis" userId="8c212c0b-ef34-405a-99b7-f23b1a01e564" providerId="ADAL" clId="{064272DE-0408-4CBD-BB22-5FC771703024}" dt="2024-01-31T00:40:22.566" v="2962" actId="20577"/>
      <pc:docMkLst>
        <pc:docMk/>
      </pc:docMkLst>
      <pc:sldChg chg="addSp delSp mod">
        <pc:chgData name="Emmanuel Gallis" userId="8c212c0b-ef34-405a-99b7-f23b1a01e564" providerId="ADAL" clId="{064272DE-0408-4CBD-BB22-5FC771703024}" dt="2024-01-30T23:51:30.805" v="437" actId="21"/>
        <pc:sldMkLst>
          <pc:docMk/>
          <pc:sldMk cId="1743216632" sldId="261"/>
        </pc:sldMkLst>
        <pc:picChg chg="add del">
          <ac:chgData name="Emmanuel Gallis" userId="8c212c0b-ef34-405a-99b7-f23b1a01e564" providerId="ADAL" clId="{064272DE-0408-4CBD-BB22-5FC771703024}" dt="2024-01-30T23:51:30.805" v="437" actId="21"/>
          <ac:picMkLst>
            <pc:docMk/>
            <pc:sldMk cId="1743216632" sldId="261"/>
            <ac:picMk id="26" creationId="{F067F0F5-AEDC-4BA1-BAF2-9BF216EF229D}"/>
          </ac:picMkLst>
        </pc:picChg>
      </pc:sldChg>
      <pc:sldChg chg="addSp delSp modSp mod">
        <pc:chgData name="Emmanuel Gallis" userId="8c212c0b-ef34-405a-99b7-f23b1a01e564" providerId="ADAL" clId="{064272DE-0408-4CBD-BB22-5FC771703024}" dt="2024-01-30T23:52:12.576" v="445" actId="1076"/>
        <pc:sldMkLst>
          <pc:docMk/>
          <pc:sldMk cId="3436352132" sldId="2147481116"/>
        </pc:sldMkLst>
        <pc:spChg chg="mod">
          <ac:chgData name="Emmanuel Gallis" userId="8c212c0b-ef34-405a-99b7-f23b1a01e564" providerId="ADAL" clId="{064272DE-0408-4CBD-BB22-5FC771703024}" dt="2024-01-30T23:45:58.318" v="36" actId="20577"/>
          <ac:spMkLst>
            <pc:docMk/>
            <pc:sldMk cId="3436352132" sldId="2147481116"/>
            <ac:spMk id="2" creationId="{0CA65228-6D56-EF9D-51C3-CB390D30BFA6}"/>
          </ac:spMkLst>
        </pc:spChg>
        <pc:spChg chg="mod">
          <ac:chgData name="Emmanuel Gallis" userId="8c212c0b-ef34-405a-99b7-f23b1a01e564" providerId="ADAL" clId="{064272DE-0408-4CBD-BB22-5FC771703024}" dt="2024-01-30T23:48:00.853" v="208" actId="14100"/>
          <ac:spMkLst>
            <pc:docMk/>
            <pc:sldMk cId="3436352132" sldId="2147481116"/>
            <ac:spMk id="3" creationId="{E47C428C-0E87-7152-D9A2-CC8F0AFE3E05}"/>
          </ac:spMkLst>
        </pc:spChg>
        <pc:spChg chg="add del mod">
          <ac:chgData name="Emmanuel Gallis" userId="8c212c0b-ef34-405a-99b7-f23b1a01e564" providerId="ADAL" clId="{064272DE-0408-4CBD-BB22-5FC771703024}" dt="2024-01-30T23:46:34.647" v="57" actId="478"/>
          <ac:spMkLst>
            <pc:docMk/>
            <pc:sldMk cId="3436352132" sldId="2147481116"/>
            <ac:spMk id="5" creationId="{F6052F4D-9F04-8E1F-C94D-1D743ECF26BA}"/>
          </ac:spMkLst>
        </pc:spChg>
        <pc:spChg chg="add del">
          <ac:chgData name="Emmanuel Gallis" userId="8c212c0b-ef34-405a-99b7-f23b1a01e564" providerId="ADAL" clId="{064272DE-0408-4CBD-BB22-5FC771703024}" dt="2024-01-30T23:46:46.748" v="59" actId="478"/>
          <ac:spMkLst>
            <pc:docMk/>
            <pc:sldMk cId="3436352132" sldId="2147481116"/>
            <ac:spMk id="6" creationId="{A9BF0E1E-2223-5F0A-44B9-B1EE1ED0C5BC}"/>
          </ac:spMkLst>
        </pc:spChg>
        <pc:spChg chg="add mod">
          <ac:chgData name="Emmanuel Gallis" userId="8c212c0b-ef34-405a-99b7-f23b1a01e564" providerId="ADAL" clId="{064272DE-0408-4CBD-BB22-5FC771703024}" dt="2024-01-30T23:51:55.737" v="442" actId="1076"/>
          <ac:spMkLst>
            <pc:docMk/>
            <pc:sldMk cId="3436352132" sldId="2147481116"/>
            <ac:spMk id="7" creationId="{316E01CB-CCBB-3E6B-407D-4AA77CE53716}"/>
          </ac:spMkLst>
        </pc:spChg>
        <pc:spChg chg="add mod">
          <ac:chgData name="Emmanuel Gallis" userId="8c212c0b-ef34-405a-99b7-f23b1a01e564" providerId="ADAL" clId="{064272DE-0408-4CBD-BB22-5FC771703024}" dt="2024-01-30T23:51:55.737" v="442" actId="1076"/>
          <ac:spMkLst>
            <pc:docMk/>
            <pc:sldMk cId="3436352132" sldId="2147481116"/>
            <ac:spMk id="8" creationId="{C6B22072-C8B5-7BFD-5F2D-3FFD9BA2D2EB}"/>
          </ac:spMkLst>
        </pc:spChg>
        <pc:spChg chg="add mod">
          <ac:chgData name="Emmanuel Gallis" userId="8c212c0b-ef34-405a-99b7-f23b1a01e564" providerId="ADAL" clId="{064272DE-0408-4CBD-BB22-5FC771703024}" dt="2024-01-30T23:52:00.947" v="444" actId="571"/>
          <ac:spMkLst>
            <pc:docMk/>
            <pc:sldMk cId="3436352132" sldId="2147481116"/>
            <ac:spMk id="10" creationId="{411423DD-5D90-BC95-2F8E-51BF0FF30261}"/>
          </ac:spMkLst>
        </pc:spChg>
        <pc:spChg chg="add mod">
          <ac:chgData name="Emmanuel Gallis" userId="8c212c0b-ef34-405a-99b7-f23b1a01e564" providerId="ADAL" clId="{064272DE-0408-4CBD-BB22-5FC771703024}" dt="2024-01-30T23:52:00.947" v="444" actId="571"/>
          <ac:spMkLst>
            <pc:docMk/>
            <pc:sldMk cId="3436352132" sldId="2147481116"/>
            <ac:spMk id="11" creationId="{B26A552A-A78D-F387-FBAB-8FF242EDA51F}"/>
          </ac:spMkLst>
        </pc:spChg>
        <pc:picChg chg="add mod">
          <ac:chgData name="Emmanuel Gallis" userId="8c212c0b-ef34-405a-99b7-f23b1a01e564" providerId="ADAL" clId="{064272DE-0408-4CBD-BB22-5FC771703024}" dt="2024-01-30T23:52:12.576" v="445" actId="1076"/>
          <ac:picMkLst>
            <pc:docMk/>
            <pc:sldMk cId="3436352132" sldId="2147481116"/>
            <ac:picMk id="9" creationId="{2225C598-D3F9-61CD-FC7A-56679FBD78C8}"/>
          </ac:picMkLst>
        </pc:picChg>
      </pc:sldChg>
      <pc:sldChg chg="addSp modSp add mod">
        <pc:chgData name="Emmanuel Gallis" userId="8c212c0b-ef34-405a-99b7-f23b1a01e564" providerId="ADAL" clId="{064272DE-0408-4CBD-BB22-5FC771703024}" dt="2024-01-30T23:52:22.987" v="447" actId="1076"/>
        <pc:sldMkLst>
          <pc:docMk/>
          <pc:sldMk cId="683572590" sldId="2147481145"/>
        </pc:sldMkLst>
        <pc:spChg chg="mod">
          <ac:chgData name="Emmanuel Gallis" userId="8c212c0b-ef34-405a-99b7-f23b1a01e564" providerId="ADAL" clId="{064272DE-0408-4CBD-BB22-5FC771703024}" dt="2024-01-30T23:49:53.632" v="319" actId="20577"/>
          <ac:spMkLst>
            <pc:docMk/>
            <pc:sldMk cId="683572590" sldId="2147481145"/>
            <ac:spMk id="2" creationId="{0CA65228-6D56-EF9D-51C3-CB390D30BFA6}"/>
          </ac:spMkLst>
        </pc:spChg>
        <pc:spChg chg="mod">
          <ac:chgData name="Emmanuel Gallis" userId="8c212c0b-ef34-405a-99b7-f23b1a01e564" providerId="ADAL" clId="{064272DE-0408-4CBD-BB22-5FC771703024}" dt="2024-01-30T23:50:05.219" v="365" actId="20577"/>
          <ac:spMkLst>
            <pc:docMk/>
            <pc:sldMk cId="683572590" sldId="2147481145"/>
            <ac:spMk id="3" creationId="{E47C428C-0E87-7152-D9A2-CC8F0AFE3E05}"/>
          </ac:spMkLst>
        </pc:spChg>
        <pc:spChg chg="mod">
          <ac:chgData name="Emmanuel Gallis" userId="8c212c0b-ef34-405a-99b7-f23b1a01e564" providerId="ADAL" clId="{064272DE-0408-4CBD-BB22-5FC771703024}" dt="2024-01-30T23:52:22.987" v="447" actId="1076"/>
          <ac:spMkLst>
            <pc:docMk/>
            <pc:sldMk cId="683572590" sldId="2147481145"/>
            <ac:spMk id="7" creationId="{316E01CB-CCBB-3E6B-407D-4AA77CE53716}"/>
          </ac:spMkLst>
        </pc:spChg>
        <pc:spChg chg="mod">
          <ac:chgData name="Emmanuel Gallis" userId="8c212c0b-ef34-405a-99b7-f23b1a01e564" providerId="ADAL" clId="{064272DE-0408-4CBD-BB22-5FC771703024}" dt="2024-01-30T23:52:22.987" v="447" actId="1076"/>
          <ac:spMkLst>
            <pc:docMk/>
            <pc:sldMk cId="683572590" sldId="2147481145"/>
            <ac:spMk id="8" creationId="{C6B22072-C8B5-7BFD-5F2D-3FFD9BA2D2EB}"/>
          </ac:spMkLst>
        </pc:spChg>
        <pc:picChg chg="add mod">
          <ac:chgData name="Emmanuel Gallis" userId="8c212c0b-ef34-405a-99b7-f23b1a01e564" providerId="ADAL" clId="{064272DE-0408-4CBD-BB22-5FC771703024}" dt="2024-01-30T23:52:17.962" v="446"/>
          <ac:picMkLst>
            <pc:docMk/>
            <pc:sldMk cId="683572590" sldId="2147481145"/>
            <ac:picMk id="5" creationId="{A539A2D8-4797-6E6A-FA1C-D303AD736789}"/>
          </ac:picMkLst>
        </pc:picChg>
      </pc:sldChg>
      <pc:sldChg chg="addSp modSp add mod">
        <pc:chgData name="Emmanuel Gallis" userId="8c212c0b-ef34-405a-99b7-f23b1a01e564" providerId="ADAL" clId="{064272DE-0408-4CBD-BB22-5FC771703024}" dt="2024-01-30T23:53:52.990" v="630"/>
        <pc:sldMkLst>
          <pc:docMk/>
          <pc:sldMk cId="399208494" sldId="2147481146"/>
        </pc:sldMkLst>
        <pc:spChg chg="mod">
          <ac:chgData name="Emmanuel Gallis" userId="8c212c0b-ef34-405a-99b7-f23b1a01e564" providerId="ADAL" clId="{064272DE-0408-4CBD-BB22-5FC771703024}" dt="2024-01-30T23:51:12.896" v="435" actId="20577"/>
          <ac:spMkLst>
            <pc:docMk/>
            <pc:sldMk cId="399208494" sldId="2147481146"/>
            <ac:spMk id="2" creationId="{0CA65228-6D56-EF9D-51C3-CB390D30BFA6}"/>
          </ac:spMkLst>
        </pc:spChg>
        <pc:spChg chg="mod">
          <ac:chgData name="Emmanuel Gallis" userId="8c212c0b-ef34-405a-99b7-f23b1a01e564" providerId="ADAL" clId="{064272DE-0408-4CBD-BB22-5FC771703024}" dt="2024-01-30T23:53:52.990" v="630"/>
          <ac:spMkLst>
            <pc:docMk/>
            <pc:sldMk cId="399208494" sldId="2147481146"/>
            <ac:spMk id="3" creationId="{E47C428C-0E87-7152-D9A2-CC8F0AFE3E05}"/>
          </ac:spMkLst>
        </pc:spChg>
        <pc:spChg chg="mod">
          <ac:chgData name="Emmanuel Gallis" userId="8c212c0b-ef34-405a-99b7-f23b1a01e564" providerId="ADAL" clId="{064272DE-0408-4CBD-BB22-5FC771703024}" dt="2024-01-30T23:52:35.165" v="449" actId="1076"/>
          <ac:spMkLst>
            <pc:docMk/>
            <pc:sldMk cId="399208494" sldId="2147481146"/>
            <ac:spMk id="7" creationId="{316E01CB-CCBB-3E6B-407D-4AA77CE53716}"/>
          </ac:spMkLst>
        </pc:spChg>
        <pc:spChg chg="mod">
          <ac:chgData name="Emmanuel Gallis" userId="8c212c0b-ef34-405a-99b7-f23b1a01e564" providerId="ADAL" clId="{064272DE-0408-4CBD-BB22-5FC771703024}" dt="2024-01-30T23:52:35.165" v="449" actId="1076"/>
          <ac:spMkLst>
            <pc:docMk/>
            <pc:sldMk cId="399208494" sldId="2147481146"/>
            <ac:spMk id="8" creationId="{C6B22072-C8B5-7BFD-5F2D-3FFD9BA2D2EB}"/>
          </ac:spMkLst>
        </pc:spChg>
        <pc:picChg chg="add mod">
          <ac:chgData name="Emmanuel Gallis" userId="8c212c0b-ef34-405a-99b7-f23b1a01e564" providerId="ADAL" clId="{064272DE-0408-4CBD-BB22-5FC771703024}" dt="2024-01-30T23:52:29.549" v="448"/>
          <ac:picMkLst>
            <pc:docMk/>
            <pc:sldMk cId="399208494" sldId="2147481146"/>
            <ac:picMk id="5" creationId="{6C10B16F-FC43-2CBD-8CC3-BC56847A0FC3}"/>
          </ac:picMkLst>
        </pc:picChg>
      </pc:sldChg>
      <pc:sldChg chg="addSp delSp modSp add mod">
        <pc:chgData name="Emmanuel Gallis" userId="8c212c0b-ef34-405a-99b7-f23b1a01e564" providerId="ADAL" clId="{064272DE-0408-4CBD-BB22-5FC771703024}" dt="2024-01-31T00:05:47.349" v="972" actId="20577"/>
        <pc:sldMkLst>
          <pc:docMk/>
          <pc:sldMk cId="1660692513" sldId="2147481147"/>
        </pc:sldMkLst>
        <pc:spChg chg="mod">
          <ac:chgData name="Emmanuel Gallis" userId="8c212c0b-ef34-405a-99b7-f23b1a01e564" providerId="ADAL" clId="{064272DE-0408-4CBD-BB22-5FC771703024}" dt="2024-01-31T00:01:19.970" v="671" actId="20577"/>
          <ac:spMkLst>
            <pc:docMk/>
            <pc:sldMk cId="1660692513" sldId="2147481147"/>
            <ac:spMk id="2" creationId="{0CA65228-6D56-EF9D-51C3-CB390D30BFA6}"/>
          </ac:spMkLst>
        </pc:spChg>
        <pc:spChg chg="mod">
          <ac:chgData name="Emmanuel Gallis" userId="8c212c0b-ef34-405a-99b7-f23b1a01e564" providerId="ADAL" clId="{064272DE-0408-4CBD-BB22-5FC771703024}" dt="2024-01-31T00:05:47.349" v="972" actId="20577"/>
          <ac:spMkLst>
            <pc:docMk/>
            <pc:sldMk cId="1660692513" sldId="2147481147"/>
            <ac:spMk id="3" creationId="{E47C428C-0E87-7152-D9A2-CC8F0AFE3E05}"/>
          </ac:spMkLst>
        </pc:spChg>
        <pc:picChg chg="del">
          <ac:chgData name="Emmanuel Gallis" userId="8c212c0b-ef34-405a-99b7-f23b1a01e564" providerId="ADAL" clId="{064272DE-0408-4CBD-BB22-5FC771703024}" dt="2024-01-31T00:01:57.810" v="677" actId="478"/>
          <ac:picMkLst>
            <pc:docMk/>
            <pc:sldMk cId="1660692513" sldId="2147481147"/>
            <ac:picMk id="5" creationId="{6C10B16F-FC43-2CBD-8CC3-BC56847A0FC3}"/>
          </ac:picMkLst>
        </pc:picChg>
        <pc:picChg chg="add mod ord">
          <ac:chgData name="Emmanuel Gallis" userId="8c212c0b-ef34-405a-99b7-f23b1a01e564" providerId="ADAL" clId="{064272DE-0408-4CBD-BB22-5FC771703024}" dt="2024-01-31T00:01:56.291" v="676" actId="167"/>
          <ac:picMkLst>
            <pc:docMk/>
            <pc:sldMk cId="1660692513" sldId="2147481147"/>
            <ac:picMk id="9" creationId="{20DDB561-657C-DF65-C940-DD65546A5C48}"/>
          </ac:picMkLst>
        </pc:picChg>
      </pc:sldChg>
      <pc:sldChg chg="addSp delSp modSp add mod">
        <pc:chgData name="Emmanuel Gallis" userId="8c212c0b-ef34-405a-99b7-f23b1a01e564" providerId="ADAL" clId="{064272DE-0408-4CBD-BB22-5FC771703024}" dt="2024-01-31T00:11:01.318" v="1202" actId="114"/>
        <pc:sldMkLst>
          <pc:docMk/>
          <pc:sldMk cId="206573257" sldId="2147481148"/>
        </pc:sldMkLst>
        <pc:spChg chg="mod">
          <ac:chgData name="Emmanuel Gallis" userId="8c212c0b-ef34-405a-99b7-f23b1a01e564" providerId="ADAL" clId="{064272DE-0408-4CBD-BB22-5FC771703024}" dt="2024-01-31T00:09:57.528" v="1042" actId="20577"/>
          <ac:spMkLst>
            <pc:docMk/>
            <pc:sldMk cId="206573257" sldId="2147481148"/>
            <ac:spMk id="2" creationId="{0CA65228-6D56-EF9D-51C3-CB390D30BFA6}"/>
          </ac:spMkLst>
        </pc:spChg>
        <pc:spChg chg="mod">
          <ac:chgData name="Emmanuel Gallis" userId="8c212c0b-ef34-405a-99b7-f23b1a01e564" providerId="ADAL" clId="{064272DE-0408-4CBD-BB22-5FC771703024}" dt="2024-01-31T00:11:01.318" v="1202" actId="114"/>
          <ac:spMkLst>
            <pc:docMk/>
            <pc:sldMk cId="206573257" sldId="2147481148"/>
            <ac:spMk id="3" creationId="{E47C428C-0E87-7152-D9A2-CC8F0AFE3E05}"/>
          </ac:spMkLst>
        </pc:spChg>
        <pc:spChg chg="add mod">
          <ac:chgData name="Emmanuel Gallis" userId="8c212c0b-ef34-405a-99b7-f23b1a01e564" providerId="ADAL" clId="{064272DE-0408-4CBD-BB22-5FC771703024}" dt="2024-01-31T00:10:09.881" v="1043"/>
          <ac:spMkLst>
            <pc:docMk/>
            <pc:sldMk cId="206573257" sldId="2147481148"/>
            <ac:spMk id="5" creationId="{5AA5CEDB-0FF6-FD18-E873-758E91B7C15D}"/>
          </ac:spMkLst>
        </pc:spChg>
        <pc:spChg chg="add mod">
          <ac:chgData name="Emmanuel Gallis" userId="8c212c0b-ef34-405a-99b7-f23b1a01e564" providerId="ADAL" clId="{064272DE-0408-4CBD-BB22-5FC771703024}" dt="2024-01-31T00:10:09.881" v="1043"/>
          <ac:spMkLst>
            <pc:docMk/>
            <pc:sldMk cId="206573257" sldId="2147481148"/>
            <ac:spMk id="6" creationId="{C963BD32-B517-FBBB-967C-15F270017208}"/>
          </ac:spMkLst>
        </pc:spChg>
        <pc:spChg chg="del">
          <ac:chgData name="Emmanuel Gallis" userId="8c212c0b-ef34-405a-99b7-f23b1a01e564" providerId="ADAL" clId="{064272DE-0408-4CBD-BB22-5FC771703024}" dt="2024-01-31T00:10:12.527" v="1044" actId="478"/>
          <ac:spMkLst>
            <pc:docMk/>
            <pc:sldMk cId="206573257" sldId="2147481148"/>
            <ac:spMk id="7" creationId="{316E01CB-CCBB-3E6B-407D-4AA77CE53716}"/>
          </ac:spMkLst>
        </pc:spChg>
        <pc:spChg chg="del">
          <ac:chgData name="Emmanuel Gallis" userId="8c212c0b-ef34-405a-99b7-f23b1a01e564" providerId="ADAL" clId="{064272DE-0408-4CBD-BB22-5FC771703024}" dt="2024-01-31T00:10:12.527" v="1044" actId="478"/>
          <ac:spMkLst>
            <pc:docMk/>
            <pc:sldMk cId="206573257" sldId="2147481148"/>
            <ac:spMk id="8" creationId="{C6B22072-C8B5-7BFD-5F2D-3FFD9BA2D2EB}"/>
          </ac:spMkLst>
        </pc:spChg>
        <pc:spChg chg="add mod">
          <ac:chgData name="Emmanuel Gallis" userId="8c212c0b-ef34-405a-99b7-f23b1a01e564" providerId="ADAL" clId="{064272DE-0408-4CBD-BB22-5FC771703024}" dt="2024-01-31T00:10:12.944" v="1045"/>
          <ac:spMkLst>
            <pc:docMk/>
            <pc:sldMk cId="206573257" sldId="2147481148"/>
            <ac:spMk id="10" creationId="{7EFEB8E9-7120-0722-AB97-5C501BA8C38D}"/>
          </ac:spMkLst>
        </pc:spChg>
        <pc:spChg chg="add mod">
          <ac:chgData name="Emmanuel Gallis" userId="8c212c0b-ef34-405a-99b7-f23b1a01e564" providerId="ADAL" clId="{064272DE-0408-4CBD-BB22-5FC771703024}" dt="2024-01-31T00:10:12.944" v="1045"/>
          <ac:spMkLst>
            <pc:docMk/>
            <pc:sldMk cId="206573257" sldId="2147481148"/>
            <ac:spMk id="11" creationId="{F6E89E6A-A0FC-A9F4-8F37-AEBF97E31597}"/>
          </ac:spMkLst>
        </pc:spChg>
        <pc:picChg chg="mod">
          <ac:chgData name="Emmanuel Gallis" userId="8c212c0b-ef34-405a-99b7-f23b1a01e564" providerId="ADAL" clId="{064272DE-0408-4CBD-BB22-5FC771703024}" dt="2024-01-31T00:09:37.250" v="1012" actId="14826"/>
          <ac:picMkLst>
            <pc:docMk/>
            <pc:sldMk cId="206573257" sldId="2147481148"/>
            <ac:picMk id="9" creationId="{20DDB561-657C-DF65-C940-DD65546A5C48}"/>
          </ac:picMkLst>
        </pc:picChg>
      </pc:sldChg>
      <pc:sldChg chg="addSp delSp modSp add del mod">
        <pc:chgData name="Emmanuel Gallis" userId="8c212c0b-ef34-405a-99b7-f23b1a01e564" providerId="ADAL" clId="{064272DE-0408-4CBD-BB22-5FC771703024}" dt="2024-01-31T00:22:55.836" v="1767" actId="2696"/>
        <pc:sldMkLst>
          <pc:docMk/>
          <pc:sldMk cId="1092597192" sldId="2147481149"/>
        </pc:sldMkLst>
        <pc:spChg chg="mod">
          <ac:chgData name="Emmanuel Gallis" userId="8c212c0b-ef34-405a-99b7-f23b1a01e564" providerId="ADAL" clId="{064272DE-0408-4CBD-BB22-5FC771703024}" dt="2024-01-31T00:13:43.353" v="1244" actId="20577"/>
          <ac:spMkLst>
            <pc:docMk/>
            <pc:sldMk cId="1092597192" sldId="2147481149"/>
            <ac:spMk id="2" creationId="{0CA65228-6D56-EF9D-51C3-CB390D30BFA6}"/>
          </ac:spMkLst>
        </pc:spChg>
        <pc:spChg chg="mod">
          <ac:chgData name="Emmanuel Gallis" userId="8c212c0b-ef34-405a-99b7-f23b1a01e564" providerId="ADAL" clId="{064272DE-0408-4CBD-BB22-5FC771703024}" dt="2024-01-31T00:14:37.960" v="1460" actId="20577"/>
          <ac:spMkLst>
            <pc:docMk/>
            <pc:sldMk cId="1092597192" sldId="2147481149"/>
            <ac:spMk id="3" creationId="{E47C428C-0E87-7152-D9A2-CC8F0AFE3E05}"/>
          </ac:spMkLst>
        </pc:spChg>
        <pc:spChg chg="add mod">
          <ac:chgData name="Emmanuel Gallis" userId="8c212c0b-ef34-405a-99b7-f23b1a01e564" providerId="ADAL" clId="{064272DE-0408-4CBD-BB22-5FC771703024}" dt="2024-01-31T00:15:04.259" v="1462"/>
          <ac:spMkLst>
            <pc:docMk/>
            <pc:sldMk cId="1092597192" sldId="2147481149"/>
            <ac:spMk id="5" creationId="{49ECA202-527B-5174-4C9B-B43DC2E15B44}"/>
          </ac:spMkLst>
        </pc:spChg>
        <pc:spChg chg="add mod">
          <ac:chgData name="Emmanuel Gallis" userId="8c212c0b-ef34-405a-99b7-f23b1a01e564" providerId="ADAL" clId="{064272DE-0408-4CBD-BB22-5FC771703024}" dt="2024-01-31T00:15:11.866" v="1469" actId="20577"/>
          <ac:spMkLst>
            <pc:docMk/>
            <pc:sldMk cId="1092597192" sldId="2147481149"/>
            <ac:spMk id="6" creationId="{D48C19D9-9AF6-26E2-9D67-4C8433785E5A}"/>
          </ac:spMkLst>
        </pc:spChg>
        <pc:spChg chg="del">
          <ac:chgData name="Emmanuel Gallis" userId="8c212c0b-ef34-405a-99b7-f23b1a01e564" providerId="ADAL" clId="{064272DE-0408-4CBD-BB22-5FC771703024}" dt="2024-01-31T00:15:03.960" v="1461" actId="478"/>
          <ac:spMkLst>
            <pc:docMk/>
            <pc:sldMk cId="1092597192" sldId="2147481149"/>
            <ac:spMk id="10" creationId="{7EFEB8E9-7120-0722-AB97-5C501BA8C38D}"/>
          </ac:spMkLst>
        </pc:spChg>
        <pc:spChg chg="del">
          <ac:chgData name="Emmanuel Gallis" userId="8c212c0b-ef34-405a-99b7-f23b1a01e564" providerId="ADAL" clId="{064272DE-0408-4CBD-BB22-5FC771703024}" dt="2024-01-31T00:15:03.960" v="1461" actId="478"/>
          <ac:spMkLst>
            <pc:docMk/>
            <pc:sldMk cId="1092597192" sldId="2147481149"/>
            <ac:spMk id="11" creationId="{F6E89E6A-A0FC-A9F4-8F37-AEBF97E31597}"/>
          </ac:spMkLst>
        </pc:spChg>
        <pc:picChg chg="add mod">
          <ac:chgData name="Emmanuel Gallis" userId="8c212c0b-ef34-405a-99b7-f23b1a01e564" providerId="ADAL" clId="{064272DE-0408-4CBD-BB22-5FC771703024}" dt="2024-01-31T00:15:52.195" v="1471"/>
          <ac:picMkLst>
            <pc:docMk/>
            <pc:sldMk cId="1092597192" sldId="2147481149"/>
            <ac:picMk id="7" creationId="{77DF5394-0E53-8040-AC38-CE4E9DB6471E}"/>
          </ac:picMkLst>
        </pc:picChg>
        <pc:picChg chg="mod">
          <ac:chgData name="Emmanuel Gallis" userId="8c212c0b-ef34-405a-99b7-f23b1a01e564" providerId="ADAL" clId="{064272DE-0408-4CBD-BB22-5FC771703024}" dt="2024-01-31T00:15:27.464" v="1470" actId="14826"/>
          <ac:picMkLst>
            <pc:docMk/>
            <pc:sldMk cId="1092597192" sldId="2147481149"/>
            <ac:picMk id="9" creationId="{20DDB561-657C-DF65-C940-DD65546A5C48}"/>
          </ac:picMkLst>
        </pc:picChg>
      </pc:sldChg>
      <pc:sldChg chg="addSp delSp modSp add mod">
        <pc:chgData name="Emmanuel Gallis" userId="8c212c0b-ef34-405a-99b7-f23b1a01e564" providerId="ADAL" clId="{064272DE-0408-4CBD-BB22-5FC771703024}" dt="2024-01-31T00:21:28.403" v="1765" actId="6549"/>
        <pc:sldMkLst>
          <pc:docMk/>
          <pc:sldMk cId="2105490297" sldId="2147481150"/>
        </pc:sldMkLst>
        <pc:spChg chg="mod">
          <ac:chgData name="Emmanuel Gallis" userId="8c212c0b-ef34-405a-99b7-f23b1a01e564" providerId="ADAL" clId="{064272DE-0408-4CBD-BB22-5FC771703024}" dt="2024-01-31T00:20:46.010" v="1699" actId="20577"/>
          <ac:spMkLst>
            <pc:docMk/>
            <pc:sldMk cId="2105490297" sldId="2147481150"/>
            <ac:spMk id="2" creationId="{0CA65228-6D56-EF9D-51C3-CB390D30BFA6}"/>
          </ac:spMkLst>
        </pc:spChg>
        <pc:spChg chg="mod">
          <ac:chgData name="Emmanuel Gallis" userId="8c212c0b-ef34-405a-99b7-f23b1a01e564" providerId="ADAL" clId="{064272DE-0408-4CBD-BB22-5FC771703024}" dt="2024-01-31T00:21:28.403" v="1765" actId="6549"/>
          <ac:spMkLst>
            <pc:docMk/>
            <pc:sldMk cId="2105490297" sldId="2147481150"/>
            <ac:spMk id="3" creationId="{E47C428C-0E87-7152-D9A2-CC8F0AFE3E05}"/>
          </ac:spMkLst>
        </pc:spChg>
        <pc:spChg chg="add mod">
          <ac:chgData name="Emmanuel Gallis" userId="8c212c0b-ef34-405a-99b7-f23b1a01e564" providerId="ADAL" clId="{064272DE-0408-4CBD-BB22-5FC771703024}" dt="2024-01-31T00:21:07.817" v="1739" actId="20577"/>
          <ac:spMkLst>
            <pc:docMk/>
            <pc:sldMk cId="2105490297" sldId="2147481150"/>
            <ac:spMk id="8" creationId="{3E50C151-0AAC-3ECC-0F3A-7D0F83E85179}"/>
          </ac:spMkLst>
        </pc:spChg>
        <pc:spChg chg="mod">
          <ac:chgData name="Emmanuel Gallis" userId="8c212c0b-ef34-405a-99b7-f23b1a01e564" providerId="ADAL" clId="{064272DE-0408-4CBD-BB22-5FC771703024}" dt="2024-01-31T00:19:27.836" v="1587" actId="1076"/>
          <ac:spMkLst>
            <pc:docMk/>
            <pc:sldMk cId="2105490297" sldId="2147481150"/>
            <ac:spMk id="10" creationId="{7EFEB8E9-7120-0722-AB97-5C501BA8C38D}"/>
          </ac:spMkLst>
        </pc:spChg>
        <pc:spChg chg="mod">
          <ac:chgData name="Emmanuel Gallis" userId="8c212c0b-ef34-405a-99b7-f23b1a01e564" providerId="ADAL" clId="{064272DE-0408-4CBD-BB22-5FC771703024}" dt="2024-01-31T00:19:27.836" v="1587" actId="1076"/>
          <ac:spMkLst>
            <pc:docMk/>
            <pc:sldMk cId="2105490297" sldId="2147481150"/>
            <ac:spMk id="11" creationId="{F6E89E6A-A0FC-A9F4-8F37-AEBF97E31597}"/>
          </ac:spMkLst>
        </pc:spChg>
        <pc:spChg chg="add mod">
          <ac:chgData name="Emmanuel Gallis" userId="8c212c0b-ef34-405a-99b7-f23b1a01e564" providerId="ADAL" clId="{064272DE-0408-4CBD-BB22-5FC771703024}" dt="2024-01-31T00:21:13.505" v="1747" actId="20577"/>
          <ac:spMkLst>
            <pc:docMk/>
            <pc:sldMk cId="2105490297" sldId="2147481150"/>
            <ac:spMk id="12" creationId="{F6B80075-442B-BC05-1DB8-E0848613F930}"/>
          </ac:spMkLst>
        </pc:spChg>
        <pc:picChg chg="add del mod">
          <ac:chgData name="Emmanuel Gallis" userId="8c212c0b-ef34-405a-99b7-f23b1a01e564" providerId="ADAL" clId="{064272DE-0408-4CBD-BB22-5FC771703024}" dt="2024-01-31T00:18:07.881" v="1580" actId="478"/>
          <ac:picMkLst>
            <pc:docMk/>
            <pc:sldMk cId="2105490297" sldId="2147481150"/>
            <ac:picMk id="6" creationId="{EAF8B927-2600-E425-B93D-D5B3998E319D}"/>
          </ac:picMkLst>
        </pc:picChg>
        <pc:picChg chg="add mod">
          <ac:chgData name="Emmanuel Gallis" userId="8c212c0b-ef34-405a-99b7-f23b1a01e564" providerId="ADAL" clId="{064272DE-0408-4CBD-BB22-5FC771703024}" dt="2024-01-31T00:18:16.672" v="1581" actId="571"/>
          <ac:picMkLst>
            <pc:docMk/>
            <pc:sldMk cId="2105490297" sldId="2147481150"/>
            <ac:picMk id="7" creationId="{4D6FD98C-06B8-9F5D-C3FC-1735D84971E0}"/>
          </ac:picMkLst>
        </pc:picChg>
        <pc:picChg chg="mod">
          <ac:chgData name="Emmanuel Gallis" userId="8c212c0b-ef34-405a-99b7-f23b1a01e564" providerId="ADAL" clId="{064272DE-0408-4CBD-BB22-5FC771703024}" dt="2024-01-31T00:18:25.955" v="1582" actId="14826"/>
          <ac:picMkLst>
            <pc:docMk/>
            <pc:sldMk cId="2105490297" sldId="2147481150"/>
            <ac:picMk id="9" creationId="{20DDB561-657C-DF65-C940-DD65546A5C48}"/>
          </ac:picMkLst>
        </pc:picChg>
      </pc:sldChg>
      <pc:sldChg chg="addSp delSp modSp add mod">
        <pc:chgData name="Emmanuel Gallis" userId="8c212c0b-ef34-405a-99b7-f23b1a01e564" providerId="ADAL" clId="{064272DE-0408-4CBD-BB22-5FC771703024}" dt="2024-01-31T00:25:09.607" v="2036" actId="20577"/>
        <pc:sldMkLst>
          <pc:docMk/>
          <pc:sldMk cId="3175018393" sldId="2147481151"/>
        </pc:sldMkLst>
        <pc:spChg chg="mod">
          <ac:chgData name="Emmanuel Gallis" userId="8c212c0b-ef34-405a-99b7-f23b1a01e564" providerId="ADAL" clId="{064272DE-0408-4CBD-BB22-5FC771703024}" dt="2024-01-31T00:23:45.318" v="1814" actId="20577"/>
          <ac:spMkLst>
            <pc:docMk/>
            <pc:sldMk cId="3175018393" sldId="2147481151"/>
            <ac:spMk id="2" creationId="{0CA65228-6D56-EF9D-51C3-CB390D30BFA6}"/>
          </ac:spMkLst>
        </pc:spChg>
        <pc:spChg chg="mod">
          <ac:chgData name="Emmanuel Gallis" userId="8c212c0b-ef34-405a-99b7-f23b1a01e564" providerId="ADAL" clId="{064272DE-0408-4CBD-BB22-5FC771703024}" dt="2024-01-31T00:24:58.045" v="2028" actId="20577"/>
          <ac:spMkLst>
            <pc:docMk/>
            <pc:sldMk cId="3175018393" sldId="2147481151"/>
            <ac:spMk id="3" creationId="{E47C428C-0E87-7152-D9A2-CC8F0AFE3E05}"/>
          </ac:spMkLst>
        </pc:spChg>
        <pc:spChg chg="mod">
          <ac:chgData name="Emmanuel Gallis" userId="8c212c0b-ef34-405a-99b7-f23b1a01e564" providerId="ADAL" clId="{064272DE-0408-4CBD-BB22-5FC771703024}" dt="2024-01-31T00:25:09.607" v="2036" actId="20577"/>
          <ac:spMkLst>
            <pc:docMk/>
            <pc:sldMk cId="3175018393" sldId="2147481151"/>
            <ac:spMk id="6" creationId="{D48C19D9-9AF6-26E2-9D67-4C8433785E5A}"/>
          </ac:spMkLst>
        </pc:spChg>
        <pc:picChg chg="add del mod">
          <ac:chgData name="Emmanuel Gallis" userId="8c212c0b-ef34-405a-99b7-f23b1a01e564" providerId="ADAL" clId="{064272DE-0408-4CBD-BB22-5FC771703024}" dt="2024-01-31T00:23:25.089" v="1771" actId="478"/>
          <ac:picMkLst>
            <pc:docMk/>
            <pc:sldMk cId="3175018393" sldId="2147481151"/>
            <ac:picMk id="8" creationId="{065B4899-3526-09D3-3EF8-AB4306DD5F31}"/>
          </ac:picMkLst>
        </pc:picChg>
        <pc:picChg chg="mod">
          <ac:chgData name="Emmanuel Gallis" userId="8c212c0b-ef34-405a-99b7-f23b1a01e564" providerId="ADAL" clId="{064272DE-0408-4CBD-BB22-5FC771703024}" dt="2024-01-31T00:23:23.243" v="1770" actId="14826"/>
          <ac:picMkLst>
            <pc:docMk/>
            <pc:sldMk cId="3175018393" sldId="2147481151"/>
            <ac:picMk id="9" creationId="{20DDB561-657C-DF65-C940-DD65546A5C48}"/>
          </ac:picMkLst>
        </pc:picChg>
      </pc:sldChg>
      <pc:sldChg chg="addSp delSp modSp add mod">
        <pc:chgData name="Emmanuel Gallis" userId="8c212c0b-ef34-405a-99b7-f23b1a01e564" providerId="ADAL" clId="{064272DE-0408-4CBD-BB22-5FC771703024}" dt="2024-01-31T00:33:09.698" v="2435" actId="20577"/>
        <pc:sldMkLst>
          <pc:docMk/>
          <pc:sldMk cId="4200674507" sldId="2147481152"/>
        </pc:sldMkLst>
        <pc:spChg chg="mod">
          <ac:chgData name="Emmanuel Gallis" userId="8c212c0b-ef34-405a-99b7-f23b1a01e564" providerId="ADAL" clId="{064272DE-0408-4CBD-BB22-5FC771703024}" dt="2024-01-31T00:32:03.469" v="2325" actId="20577"/>
          <ac:spMkLst>
            <pc:docMk/>
            <pc:sldMk cId="4200674507" sldId="2147481152"/>
            <ac:spMk id="2" creationId="{0CA65228-6D56-EF9D-51C3-CB390D30BFA6}"/>
          </ac:spMkLst>
        </pc:spChg>
        <pc:spChg chg="mod">
          <ac:chgData name="Emmanuel Gallis" userId="8c212c0b-ef34-405a-99b7-f23b1a01e564" providerId="ADAL" clId="{064272DE-0408-4CBD-BB22-5FC771703024}" dt="2024-01-31T00:32:53.810" v="2417" actId="20577"/>
          <ac:spMkLst>
            <pc:docMk/>
            <pc:sldMk cId="4200674507" sldId="2147481152"/>
            <ac:spMk id="3" creationId="{E47C428C-0E87-7152-D9A2-CC8F0AFE3E05}"/>
          </ac:spMkLst>
        </pc:spChg>
        <pc:spChg chg="del">
          <ac:chgData name="Emmanuel Gallis" userId="8c212c0b-ef34-405a-99b7-f23b1a01e564" providerId="ADAL" clId="{064272DE-0408-4CBD-BB22-5FC771703024}" dt="2024-01-31T00:29:58.893" v="2282" actId="478"/>
          <ac:spMkLst>
            <pc:docMk/>
            <pc:sldMk cId="4200674507" sldId="2147481152"/>
            <ac:spMk id="5" creationId="{49ECA202-527B-5174-4C9B-B43DC2E15B44}"/>
          </ac:spMkLst>
        </pc:spChg>
        <pc:spChg chg="del">
          <ac:chgData name="Emmanuel Gallis" userId="8c212c0b-ef34-405a-99b7-f23b1a01e564" providerId="ADAL" clId="{064272DE-0408-4CBD-BB22-5FC771703024}" dt="2024-01-31T00:29:58.893" v="2282" actId="478"/>
          <ac:spMkLst>
            <pc:docMk/>
            <pc:sldMk cId="4200674507" sldId="2147481152"/>
            <ac:spMk id="6" creationId="{D48C19D9-9AF6-26E2-9D67-4C8433785E5A}"/>
          </ac:spMkLst>
        </pc:spChg>
        <pc:spChg chg="add mod">
          <ac:chgData name="Emmanuel Gallis" userId="8c212c0b-ef34-405a-99b7-f23b1a01e564" providerId="ADAL" clId="{064272DE-0408-4CBD-BB22-5FC771703024}" dt="2024-01-31T00:33:09.698" v="2435" actId="20577"/>
          <ac:spMkLst>
            <pc:docMk/>
            <pc:sldMk cId="4200674507" sldId="2147481152"/>
            <ac:spMk id="7" creationId="{F0F735A2-8245-782B-F638-0D96BD266AE2}"/>
          </ac:spMkLst>
        </pc:spChg>
        <pc:spChg chg="add mod">
          <ac:chgData name="Emmanuel Gallis" userId="8c212c0b-ef34-405a-99b7-f23b1a01e564" providerId="ADAL" clId="{064272DE-0408-4CBD-BB22-5FC771703024}" dt="2024-01-31T00:29:59.382" v="2283"/>
          <ac:spMkLst>
            <pc:docMk/>
            <pc:sldMk cId="4200674507" sldId="2147481152"/>
            <ac:spMk id="8" creationId="{AF0EC89A-77C6-AFBA-8701-67898FFCF52D}"/>
          </ac:spMkLst>
        </pc:spChg>
        <pc:picChg chg="mod">
          <ac:chgData name="Emmanuel Gallis" userId="8c212c0b-ef34-405a-99b7-f23b1a01e564" providerId="ADAL" clId="{064272DE-0408-4CBD-BB22-5FC771703024}" dt="2024-01-31T00:27:39.623" v="2038" actId="14826"/>
          <ac:picMkLst>
            <pc:docMk/>
            <pc:sldMk cId="4200674507" sldId="2147481152"/>
            <ac:picMk id="9" creationId="{20DDB561-657C-DF65-C940-DD65546A5C48}"/>
          </ac:picMkLst>
        </pc:picChg>
        <pc:picChg chg="add del mod">
          <ac:chgData name="Emmanuel Gallis" userId="8c212c0b-ef34-405a-99b7-f23b1a01e564" providerId="ADAL" clId="{064272DE-0408-4CBD-BB22-5FC771703024}" dt="2024-01-31T00:31:29.709" v="2287" actId="478"/>
          <ac:picMkLst>
            <pc:docMk/>
            <pc:sldMk cId="4200674507" sldId="2147481152"/>
            <ac:picMk id="11" creationId="{5A027F4F-69FD-F849-A307-D876B5B621A8}"/>
          </ac:picMkLst>
        </pc:picChg>
        <pc:picChg chg="add mod">
          <ac:chgData name="Emmanuel Gallis" userId="8c212c0b-ef34-405a-99b7-f23b1a01e564" providerId="ADAL" clId="{064272DE-0408-4CBD-BB22-5FC771703024}" dt="2024-01-31T00:31:27.628" v="2286" actId="14826"/>
          <ac:picMkLst>
            <pc:docMk/>
            <pc:sldMk cId="4200674507" sldId="2147481152"/>
            <ac:picMk id="12" creationId="{A561C2BA-FC35-BB4D-32AB-4009911C2D0D}"/>
          </ac:picMkLst>
        </pc:picChg>
      </pc:sldChg>
      <pc:sldChg chg="delSp modSp add mod">
        <pc:chgData name="Emmanuel Gallis" userId="8c212c0b-ef34-405a-99b7-f23b1a01e564" providerId="ADAL" clId="{064272DE-0408-4CBD-BB22-5FC771703024}" dt="2024-01-31T00:40:22.566" v="2962" actId="20577"/>
        <pc:sldMkLst>
          <pc:docMk/>
          <pc:sldMk cId="320679101" sldId="2147481153"/>
        </pc:sldMkLst>
        <pc:spChg chg="mod">
          <ac:chgData name="Emmanuel Gallis" userId="8c212c0b-ef34-405a-99b7-f23b1a01e564" providerId="ADAL" clId="{064272DE-0408-4CBD-BB22-5FC771703024}" dt="2024-01-31T00:35:19.447" v="2490" actId="20577"/>
          <ac:spMkLst>
            <pc:docMk/>
            <pc:sldMk cId="320679101" sldId="2147481153"/>
            <ac:spMk id="2" creationId="{0CA65228-6D56-EF9D-51C3-CB390D30BFA6}"/>
          </ac:spMkLst>
        </pc:spChg>
        <pc:spChg chg="mod">
          <ac:chgData name="Emmanuel Gallis" userId="8c212c0b-ef34-405a-99b7-f23b1a01e564" providerId="ADAL" clId="{064272DE-0408-4CBD-BB22-5FC771703024}" dt="2024-01-31T00:40:22.566" v="2962" actId="20577"/>
          <ac:spMkLst>
            <pc:docMk/>
            <pc:sldMk cId="320679101" sldId="2147481153"/>
            <ac:spMk id="3" creationId="{E47C428C-0E87-7152-D9A2-CC8F0AFE3E05}"/>
          </ac:spMkLst>
        </pc:spChg>
        <pc:spChg chg="del">
          <ac:chgData name="Emmanuel Gallis" userId="8c212c0b-ef34-405a-99b7-f23b1a01e564" providerId="ADAL" clId="{064272DE-0408-4CBD-BB22-5FC771703024}" dt="2024-01-31T00:35:24.957" v="2491" actId="478"/>
          <ac:spMkLst>
            <pc:docMk/>
            <pc:sldMk cId="320679101" sldId="2147481153"/>
            <ac:spMk id="7" creationId="{F0F735A2-8245-782B-F638-0D96BD266AE2}"/>
          </ac:spMkLst>
        </pc:spChg>
        <pc:spChg chg="del">
          <ac:chgData name="Emmanuel Gallis" userId="8c212c0b-ef34-405a-99b7-f23b1a01e564" providerId="ADAL" clId="{064272DE-0408-4CBD-BB22-5FC771703024}" dt="2024-01-31T00:35:26.310" v="2492" actId="478"/>
          <ac:spMkLst>
            <pc:docMk/>
            <pc:sldMk cId="320679101" sldId="2147481153"/>
            <ac:spMk id="8" creationId="{AF0EC89A-77C6-AFBA-8701-67898FFCF52D}"/>
          </ac:spMkLst>
        </pc:spChg>
        <pc:picChg chg="mod">
          <ac:chgData name="Emmanuel Gallis" userId="8c212c0b-ef34-405a-99b7-f23b1a01e564" providerId="ADAL" clId="{064272DE-0408-4CBD-BB22-5FC771703024}" dt="2024-01-31T00:35:02.436" v="2438" actId="14826"/>
          <ac:picMkLst>
            <pc:docMk/>
            <pc:sldMk cId="320679101" sldId="2147481153"/>
            <ac:picMk id="9" creationId="{20DDB561-657C-DF65-C940-DD65546A5C48}"/>
          </ac:picMkLst>
        </pc:picChg>
        <pc:picChg chg="del">
          <ac:chgData name="Emmanuel Gallis" userId="8c212c0b-ef34-405a-99b7-f23b1a01e564" providerId="ADAL" clId="{064272DE-0408-4CBD-BB22-5FC771703024}" dt="2024-01-31T00:34:46.490" v="2437" actId="478"/>
          <ac:picMkLst>
            <pc:docMk/>
            <pc:sldMk cId="320679101" sldId="2147481153"/>
            <ac:picMk id="12" creationId="{A561C2BA-FC35-BB4D-32AB-4009911C2D0D}"/>
          </ac:picMkLst>
        </pc:picChg>
      </pc:sldChg>
    </pc:docChg>
  </pc:docChgLst>
  <pc:docChgLst>
    <pc:chgData name="David VACHALA" userId="76d02b97-1bbd-456c-868a-7dcf11490085" providerId="ADAL" clId="{BD321ABB-9B43-4FC7-B4C9-40B8BBC6F353}"/>
    <pc:docChg chg="undo custSel addSld delSld modSld sldOrd modSection modShowInfo">
      <pc:chgData name="David VACHALA" userId="76d02b97-1bbd-456c-868a-7dcf11490085" providerId="ADAL" clId="{BD321ABB-9B43-4FC7-B4C9-40B8BBC6F353}" dt="2023-05-31T11:32:45.959" v="207" actId="2744"/>
      <pc:docMkLst>
        <pc:docMk/>
      </pc:docMkLst>
      <pc:sldChg chg="modSp mod">
        <pc:chgData name="David VACHALA" userId="76d02b97-1bbd-456c-868a-7dcf11490085" providerId="ADAL" clId="{BD321ABB-9B43-4FC7-B4C9-40B8BBC6F353}" dt="2023-05-16T19:49:04.428" v="110" actId="20577"/>
        <pc:sldMkLst>
          <pc:docMk/>
          <pc:sldMk cId="3674066786" sldId="256"/>
        </pc:sldMkLst>
        <pc:spChg chg="mod">
          <ac:chgData name="David VACHALA" userId="76d02b97-1bbd-456c-868a-7dcf11490085" providerId="ADAL" clId="{BD321ABB-9B43-4FC7-B4C9-40B8BBC6F353}" dt="2023-05-16T19:47:05.306" v="63" actId="20577"/>
          <ac:spMkLst>
            <pc:docMk/>
            <pc:sldMk cId="3674066786" sldId="256"/>
            <ac:spMk id="8" creationId="{88B82E67-C906-4FA9-BD44-A226DC6C19B0}"/>
          </ac:spMkLst>
        </pc:spChg>
        <pc:spChg chg="mod">
          <ac:chgData name="David VACHALA" userId="76d02b97-1bbd-456c-868a-7dcf11490085" providerId="ADAL" clId="{BD321ABB-9B43-4FC7-B4C9-40B8BBC6F353}" dt="2023-05-16T19:48:49.685" v="103" actId="20577"/>
          <ac:spMkLst>
            <pc:docMk/>
            <pc:sldMk cId="3674066786" sldId="256"/>
            <ac:spMk id="14" creationId="{6E31850A-D536-41F0-9D96-7836AAC5E502}"/>
          </ac:spMkLst>
        </pc:spChg>
        <pc:spChg chg="mod">
          <ac:chgData name="David VACHALA" userId="76d02b97-1bbd-456c-868a-7dcf11490085" providerId="ADAL" clId="{BD321ABB-9B43-4FC7-B4C9-40B8BBC6F353}" dt="2023-05-16T19:49:04.428" v="110" actId="20577"/>
          <ac:spMkLst>
            <pc:docMk/>
            <pc:sldMk cId="3674066786" sldId="256"/>
            <ac:spMk id="15" creationId="{039E4815-406A-447F-A41F-26286A4CD799}"/>
          </ac:spMkLst>
        </pc:spChg>
        <pc:picChg chg="mod">
          <ac:chgData name="David VACHALA" userId="76d02b97-1bbd-456c-868a-7dcf11490085" providerId="ADAL" clId="{BD321ABB-9B43-4FC7-B4C9-40B8BBC6F353}" dt="2023-05-16T19:46:44.848" v="50"/>
          <ac:picMkLst>
            <pc:docMk/>
            <pc:sldMk cId="3674066786" sldId="256"/>
            <ac:picMk id="7" creationId="{B0BD3314-776A-44E8-9050-B1333A393952}"/>
          </ac:picMkLst>
        </pc:picChg>
      </pc:sldChg>
      <pc:sldChg chg="modSp mod">
        <pc:chgData name="David VACHALA" userId="76d02b97-1bbd-456c-868a-7dcf11490085" providerId="ADAL" clId="{BD321ABB-9B43-4FC7-B4C9-40B8BBC6F353}" dt="2023-05-16T19:43:44.639" v="14" actId="20577"/>
        <pc:sldMkLst>
          <pc:docMk/>
          <pc:sldMk cId="409723674" sldId="259"/>
        </pc:sldMkLst>
        <pc:spChg chg="mod">
          <ac:chgData name="David VACHALA" userId="76d02b97-1bbd-456c-868a-7dcf11490085" providerId="ADAL" clId="{BD321ABB-9B43-4FC7-B4C9-40B8BBC6F353}" dt="2023-05-16T19:43:44.639" v="14" actId="20577"/>
          <ac:spMkLst>
            <pc:docMk/>
            <pc:sldMk cId="409723674" sldId="259"/>
            <ac:spMk id="33" creationId="{3CD78EB7-563C-4025-87ED-8064992121A5}"/>
          </ac:spMkLst>
        </pc:spChg>
      </pc:sldChg>
      <pc:sldChg chg="modSp mod">
        <pc:chgData name="David VACHALA" userId="76d02b97-1bbd-456c-868a-7dcf11490085" providerId="ADAL" clId="{BD321ABB-9B43-4FC7-B4C9-40B8BBC6F353}" dt="2023-05-16T20:01:03.275" v="204" actId="20577"/>
        <pc:sldMkLst>
          <pc:docMk/>
          <pc:sldMk cId="1743216632" sldId="261"/>
        </pc:sldMkLst>
        <pc:spChg chg="mod">
          <ac:chgData name="David VACHALA" userId="76d02b97-1bbd-456c-868a-7dcf11490085" providerId="ADAL" clId="{BD321ABB-9B43-4FC7-B4C9-40B8BBC6F353}" dt="2023-05-16T19:43:07.750" v="6" actId="20577"/>
          <ac:spMkLst>
            <pc:docMk/>
            <pc:sldMk cId="1743216632" sldId="261"/>
            <ac:spMk id="29" creationId="{CB892594-7024-4545-AEF5-72B22C06A1A3}"/>
          </ac:spMkLst>
        </pc:spChg>
        <pc:spChg chg="mod">
          <ac:chgData name="David VACHALA" userId="76d02b97-1bbd-456c-868a-7dcf11490085" providerId="ADAL" clId="{BD321ABB-9B43-4FC7-B4C9-40B8BBC6F353}" dt="2023-05-16T20:01:03.275" v="204" actId="20577"/>
          <ac:spMkLst>
            <pc:docMk/>
            <pc:sldMk cId="1743216632" sldId="261"/>
            <ac:spMk id="38" creationId="{3AD62353-66DA-437B-A82D-75433367BE34}"/>
          </ac:spMkLst>
        </pc:spChg>
        <pc:spChg chg="mod">
          <ac:chgData name="David VACHALA" userId="76d02b97-1bbd-456c-868a-7dcf11490085" providerId="ADAL" clId="{BD321ABB-9B43-4FC7-B4C9-40B8BBC6F353}" dt="2023-05-16T19:55:16.449" v="200" actId="20577"/>
          <ac:spMkLst>
            <pc:docMk/>
            <pc:sldMk cId="1743216632" sldId="261"/>
            <ac:spMk id="39" creationId="{C17792EC-B649-4521-8BC0-704F4F4F9823}"/>
          </ac:spMkLst>
        </pc:spChg>
        <pc:spChg chg="mod">
          <ac:chgData name="David VACHALA" userId="76d02b97-1bbd-456c-868a-7dcf11490085" providerId="ADAL" clId="{BD321ABB-9B43-4FC7-B4C9-40B8BBC6F353}" dt="2023-05-16T19:50:06.642" v="144" actId="20577"/>
          <ac:spMkLst>
            <pc:docMk/>
            <pc:sldMk cId="1743216632" sldId="261"/>
            <ac:spMk id="41" creationId="{309B52EE-F75E-4904-AF65-5BA395A3D838}"/>
          </ac:spMkLst>
        </pc:spChg>
        <pc:spChg chg="mod">
          <ac:chgData name="David VACHALA" userId="76d02b97-1bbd-456c-868a-7dcf11490085" providerId="ADAL" clId="{BD321ABB-9B43-4FC7-B4C9-40B8BBC6F353}" dt="2023-05-16T19:49:54.385" v="123" actId="20577"/>
          <ac:spMkLst>
            <pc:docMk/>
            <pc:sldMk cId="1743216632" sldId="261"/>
            <ac:spMk id="42" creationId="{4BCB5372-1AB6-44A8-AD04-1395BEABC92C}"/>
          </ac:spMkLst>
        </pc:spChg>
        <pc:picChg chg="mod">
          <ac:chgData name="David VACHALA" userId="76d02b97-1bbd-456c-868a-7dcf11490085" providerId="ADAL" clId="{BD321ABB-9B43-4FC7-B4C9-40B8BBC6F353}" dt="2023-05-16T19:48:16.718" v="81"/>
          <ac:picMkLst>
            <pc:docMk/>
            <pc:sldMk cId="1743216632" sldId="261"/>
            <ac:picMk id="37" creationId="{DDCB2138-9DAD-4B7D-8846-B68288AF3EAC}"/>
          </ac:picMkLst>
        </pc:picChg>
        <pc:picChg chg="mod">
          <ac:chgData name="David VACHALA" userId="76d02b97-1bbd-456c-868a-7dcf11490085" providerId="ADAL" clId="{BD321ABB-9B43-4FC7-B4C9-40B8BBC6F353}" dt="2023-05-16T19:50:55.793" v="146"/>
          <ac:picMkLst>
            <pc:docMk/>
            <pc:sldMk cId="1743216632" sldId="261"/>
            <ac:picMk id="76" creationId="{C329057C-A703-4234-8C36-15BC675BA225}"/>
          </ac:picMkLst>
        </pc:picChg>
      </pc:sldChg>
      <pc:sldChg chg="add del">
        <pc:chgData name="David VACHALA" userId="76d02b97-1bbd-456c-868a-7dcf11490085" providerId="ADAL" clId="{BD321ABB-9B43-4FC7-B4C9-40B8BBC6F353}" dt="2023-05-16T19:44:10.908" v="26" actId="47"/>
        <pc:sldMkLst>
          <pc:docMk/>
          <pc:sldMk cId="419931507" sldId="268"/>
        </pc:sldMkLst>
      </pc:sldChg>
      <pc:sldChg chg="modSp mod">
        <pc:chgData name="David VACHALA" userId="76d02b97-1bbd-456c-868a-7dcf11490085" providerId="ADAL" clId="{BD321ABB-9B43-4FC7-B4C9-40B8BBC6F353}" dt="2023-05-16T19:53:55.715" v="182" actId="20577"/>
        <pc:sldMkLst>
          <pc:docMk/>
          <pc:sldMk cId="2006533774" sldId="309"/>
        </pc:sldMkLst>
        <pc:spChg chg="mod">
          <ac:chgData name="David VACHALA" userId="76d02b97-1bbd-456c-868a-7dcf11490085" providerId="ADAL" clId="{BD321ABB-9B43-4FC7-B4C9-40B8BBC6F353}" dt="2023-05-16T19:53:55.715" v="182" actId="20577"/>
          <ac:spMkLst>
            <pc:docMk/>
            <pc:sldMk cId="2006533774" sldId="309"/>
            <ac:spMk id="8" creationId="{88B82E67-C906-4FA9-BD44-A226DC6C19B0}"/>
          </ac:spMkLst>
        </pc:spChg>
        <pc:spChg chg="mod">
          <ac:chgData name="David VACHALA" userId="76d02b97-1bbd-456c-868a-7dcf11490085" providerId="ADAL" clId="{BD321ABB-9B43-4FC7-B4C9-40B8BBC6F353}" dt="2023-05-16T19:52:44.090" v="155" actId="20577"/>
          <ac:spMkLst>
            <pc:docMk/>
            <pc:sldMk cId="2006533774" sldId="309"/>
            <ac:spMk id="14" creationId="{6E31850A-D536-41F0-9D96-7836AAC5E502}"/>
          </ac:spMkLst>
        </pc:spChg>
        <pc:spChg chg="mod">
          <ac:chgData name="David VACHALA" userId="76d02b97-1bbd-456c-868a-7dcf11490085" providerId="ADAL" clId="{BD321ABB-9B43-4FC7-B4C9-40B8BBC6F353}" dt="2023-05-16T19:52:56.773" v="161" actId="20577"/>
          <ac:spMkLst>
            <pc:docMk/>
            <pc:sldMk cId="2006533774" sldId="309"/>
            <ac:spMk id="15" creationId="{039E4815-406A-447F-A41F-26286A4CD799}"/>
          </ac:spMkLst>
        </pc:spChg>
        <pc:picChg chg="mod">
          <ac:chgData name="David VACHALA" userId="76d02b97-1bbd-456c-868a-7dcf11490085" providerId="ADAL" clId="{BD321ABB-9B43-4FC7-B4C9-40B8BBC6F353}" dt="2023-05-16T19:51:13.035" v="148"/>
          <ac:picMkLst>
            <pc:docMk/>
            <pc:sldMk cId="2006533774" sldId="309"/>
            <ac:picMk id="7" creationId="{B0BD3314-776A-44E8-9050-B1333A393952}"/>
          </ac:picMkLst>
        </pc:picChg>
      </pc:sldChg>
      <pc:sldChg chg="del">
        <pc:chgData name="David VACHALA" userId="76d02b97-1bbd-456c-868a-7dcf11490085" providerId="ADAL" clId="{BD321ABB-9B43-4FC7-B4C9-40B8BBC6F353}" dt="2023-05-16T19:44:32.730" v="33" actId="47"/>
        <pc:sldMkLst>
          <pc:docMk/>
          <pc:sldMk cId="1042317166" sldId="313"/>
        </pc:sldMkLst>
      </pc:sldChg>
      <pc:sldChg chg="del">
        <pc:chgData name="David VACHALA" userId="76d02b97-1bbd-456c-868a-7dcf11490085" providerId="ADAL" clId="{BD321ABB-9B43-4FC7-B4C9-40B8BBC6F353}" dt="2023-05-16T19:44:33.905" v="34" actId="47"/>
        <pc:sldMkLst>
          <pc:docMk/>
          <pc:sldMk cId="4167589495" sldId="318"/>
        </pc:sldMkLst>
      </pc:sldChg>
      <pc:sldChg chg="del">
        <pc:chgData name="David VACHALA" userId="76d02b97-1bbd-456c-868a-7dcf11490085" providerId="ADAL" clId="{BD321ABB-9B43-4FC7-B4C9-40B8BBC6F353}" dt="2023-05-16T19:44:34.614" v="35" actId="47"/>
        <pc:sldMkLst>
          <pc:docMk/>
          <pc:sldMk cId="3253152132" sldId="319"/>
        </pc:sldMkLst>
      </pc:sldChg>
      <pc:sldChg chg="del">
        <pc:chgData name="David VACHALA" userId="76d02b97-1bbd-456c-868a-7dcf11490085" providerId="ADAL" clId="{BD321ABB-9B43-4FC7-B4C9-40B8BBC6F353}" dt="2023-05-16T19:44:35.469" v="36" actId="47"/>
        <pc:sldMkLst>
          <pc:docMk/>
          <pc:sldMk cId="2694208961" sldId="320"/>
        </pc:sldMkLst>
      </pc:sldChg>
      <pc:sldChg chg="del">
        <pc:chgData name="David VACHALA" userId="76d02b97-1bbd-456c-868a-7dcf11490085" providerId="ADAL" clId="{BD321ABB-9B43-4FC7-B4C9-40B8BBC6F353}" dt="2023-05-16T19:44:36.309" v="37" actId="47"/>
        <pc:sldMkLst>
          <pc:docMk/>
          <pc:sldMk cId="1811033490" sldId="322"/>
        </pc:sldMkLst>
      </pc:sldChg>
      <pc:sldChg chg="del">
        <pc:chgData name="David VACHALA" userId="76d02b97-1bbd-456c-868a-7dcf11490085" providerId="ADAL" clId="{BD321ABB-9B43-4FC7-B4C9-40B8BBC6F353}" dt="2023-05-16T19:44:37.202" v="38" actId="47"/>
        <pc:sldMkLst>
          <pc:docMk/>
          <pc:sldMk cId="3844345948" sldId="323"/>
        </pc:sldMkLst>
      </pc:sldChg>
      <pc:sldChg chg="del">
        <pc:chgData name="David VACHALA" userId="76d02b97-1bbd-456c-868a-7dcf11490085" providerId="ADAL" clId="{BD321ABB-9B43-4FC7-B4C9-40B8BBC6F353}" dt="2023-05-16T19:44:38.111" v="39" actId="47"/>
        <pc:sldMkLst>
          <pc:docMk/>
          <pc:sldMk cId="1821189232" sldId="324"/>
        </pc:sldMkLst>
      </pc:sldChg>
      <pc:sldChg chg="del">
        <pc:chgData name="David VACHALA" userId="76d02b97-1bbd-456c-868a-7dcf11490085" providerId="ADAL" clId="{BD321ABB-9B43-4FC7-B4C9-40B8BBC6F353}" dt="2023-05-16T19:43:55.071" v="16" actId="47"/>
        <pc:sldMkLst>
          <pc:docMk/>
          <pc:sldMk cId="1148440456" sldId="410"/>
        </pc:sldMkLst>
      </pc:sldChg>
      <pc:sldChg chg="del">
        <pc:chgData name="David VACHALA" userId="76d02b97-1bbd-456c-868a-7dcf11490085" providerId="ADAL" clId="{BD321ABB-9B43-4FC7-B4C9-40B8BBC6F353}" dt="2023-05-16T19:44:06.989" v="22" actId="47"/>
        <pc:sldMkLst>
          <pc:docMk/>
          <pc:sldMk cId="1167907298" sldId="413"/>
        </pc:sldMkLst>
      </pc:sldChg>
      <pc:sldChg chg="del">
        <pc:chgData name="David VACHALA" userId="76d02b97-1bbd-456c-868a-7dcf11490085" providerId="ADAL" clId="{BD321ABB-9B43-4FC7-B4C9-40B8BBC6F353}" dt="2023-05-16T19:43:56.703" v="17" actId="47"/>
        <pc:sldMkLst>
          <pc:docMk/>
          <pc:sldMk cId="3317765812" sldId="414"/>
        </pc:sldMkLst>
      </pc:sldChg>
      <pc:sldChg chg="del">
        <pc:chgData name="David VACHALA" userId="76d02b97-1bbd-456c-868a-7dcf11490085" providerId="ADAL" clId="{BD321ABB-9B43-4FC7-B4C9-40B8BBC6F353}" dt="2023-05-16T19:43:56.871" v="18" actId="47"/>
        <pc:sldMkLst>
          <pc:docMk/>
          <pc:sldMk cId="1587716101" sldId="415"/>
        </pc:sldMkLst>
      </pc:sldChg>
      <pc:sldChg chg="del">
        <pc:chgData name="David VACHALA" userId="76d02b97-1bbd-456c-868a-7dcf11490085" providerId="ADAL" clId="{BD321ABB-9B43-4FC7-B4C9-40B8BBC6F353}" dt="2023-05-16T19:44:02.772" v="21" actId="47"/>
        <pc:sldMkLst>
          <pc:docMk/>
          <pc:sldMk cId="4242548624" sldId="416"/>
        </pc:sldMkLst>
      </pc:sldChg>
      <pc:sldChg chg="del">
        <pc:chgData name="David VACHALA" userId="76d02b97-1bbd-456c-868a-7dcf11490085" providerId="ADAL" clId="{BD321ABB-9B43-4FC7-B4C9-40B8BBC6F353}" dt="2023-05-16T19:44:16.059" v="27" actId="47"/>
        <pc:sldMkLst>
          <pc:docMk/>
          <pc:sldMk cId="113510970" sldId="417"/>
        </pc:sldMkLst>
      </pc:sldChg>
      <pc:sldChg chg="del">
        <pc:chgData name="David VACHALA" userId="76d02b97-1bbd-456c-868a-7dcf11490085" providerId="ADAL" clId="{BD321ABB-9B43-4FC7-B4C9-40B8BBC6F353}" dt="2023-05-16T19:44:19.940" v="28" actId="47"/>
        <pc:sldMkLst>
          <pc:docMk/>
          <pc:sldMk cId="1962033358" sldId="418"/>
        </pc:sldMkLst>
      </pc:sldChg>
      <pc:sldChg chg="del">
        <pc:chgData name="David VACHALA" userId="76d02b97-1bbd-456c-868a-7dcf11490085" providerId="ADAL" clId="{BD321ABB-9B43-4FC7-B4C9-40B8BBC6F353}" dt="2023-05-16T19:44:21.848" v="29" actId="47"/>
        <pc:sldMkLst>
          <pc:docMk/>
          <pc:sldMk cId="2268332801" sldId="419"/>
        </pc:sldMkLst>
      </pc:sldChg>
      <pc:sldChg chg="del">
        <pc:chgData name="David VACHALA" userId="76d02b97-1bbd-456c-868a-7dcf11490085" providerId="ADAL" clId="{BD321ABB-9B43-4FC7-B4C9-40B8BBC6F353}" dt="2023-05-16T19:44:22.309" v="30" actId="47"/>
        <pc:sldMkLst>
          <pc:docMk/>
          <pc:sldMk cId="1085839850" sldId="420"/>
        </pc:sldMkLst>
      </pc:sldChg>
      <pc:sldChg chg="del">
        <pc:chgData name="David VACHALA" userId="76d02b97-1bbd-456c-868a-7dcf11490085" providerId="ADAL" clId="{BD321ABB-9B43-4FC7-B4C9-40B8BBC6F353}" dt="2023-05-16T19:44:23.198" v="31" actId="47"/>
        <pc:sldMkLst>
          <pc:docMk/>
          <pc:sldMk cId="1037281657" sldId="421"/>
        </pc:sldMkLst>
      </pc:sldChg>
      <pc:sldChg chg="addSp delSp modSp add del mod">
        <pc:chgData name="David VACHALA" userId="76d02b97-1bbd-456c-868a-7dcf11490085" providerId="ADAL" clId="{BD321ABB-9B43-4FC7-B4C9-40B8BBC6F353}" dt="2023-05-16T19:44:30.420" v="32" actId="478"/>
        <pc:sldMkLst>
          <pc:docMk/>
          <pc:sldMk cId="2283903128" sldId="435"/>
        </pc:sldMkLst>
        <pc:spChg chg="del">
          <ac:chgData name="David VACHALA" userId="76d02b97-1bbd-456c-868a-7dcf11490085" providerId="ADAL" clId="{BD321ABB-9B43-4FC7-B4C9-40B8BBC6F353}" dt="2023-05-16T19:44:30.420" v="32" actId="478"/>
          <ac:spMkLst>
            <pc:docMk/>
            <pc:sldMk cId="2283903128" sldId="435"/>
            <ac:spMk id="4" creationId="{F789A493-D23A-B2A2-1311-BE4D1A072348}"/>
          </ac:spMkLst>
        </pc:spChg>
        <pc:spChg chg="del">
          <ac:chgData name="David VACHALA" userId="76d02b97-1bbd-456c-868a-7dcf11490085" providerId="ADAL" clId="{BD321ABB-9B43-4FC7-B4C9-40B8BBC6F353}" dt="2023-05-16T19:44:30.420" v="32" actId="478"/>
          <ac:spMkLst>
            <pc:docMk/>
            <pc:sldMk cId="2283903128" sldId="435"/>
            <ac:spMk id="5" creationId="{6123C35A-BDAD-0BF3-F255-F0B1DBA21519}"/>
          </ac:spMkLst>
        </pc:spChg>
        <pc:spChg chg="del">
          <ac:chgData name="David VACHALA" userId="76d02b97-1bbd-456c-868a-7dcf11490085" providerId="ADAL" clId="{BD321ABB-9B43-4FC7-B4C9-40B8BBC6F353}" dt="2023-05-16T19:44:30.420" v="32" actId="478"/>
          <ac:spMkLst>
            <pc:docMk/>
            <pc:sldMk cId="2283903128" sldId="435"/>
            <ac:spMk id="7" creationId="{A31F803A-EE0C-8D53-E09D-2ACF7CE51984}"/>
          </ac:spMkLst>
        </pc:spChg>
        <pc:spChg chg="del">
          <ac:chgData name="David VACHALA" userId="76d02b97-1bbd-456c-868a-7dcf11490085" providerId="ADAL" clId="{BD321ABB-9B43-4FC7-B4C9-40B8BBC6F353}" dt="2023-05-16T19:44:30.420" v="32" actId="478"/>
          <ac:spMkLst>
            <pc:docMk/>
            <pc:sldMk cId="2283903128" sldId="435"/>
            <ac:spMk id="8" creationId="{B9F7D704-2D93-47F0-15CC-9302D630572D}"/>
          </ac:spMkLst>
        </pc:spChg>
        <pc:spChg chg="del">
          <ac:chgData name="David VACHALA" userId="76d02b97-1bbd-456c-868a-7dcf11490085" providerId="ADAL" clId="{BD321ABB-9B43-4FC7-B4C9-40B8BBC6F353}" dt="2023-05-16T19:44:30.420" v="32" actId="478"/>
          <ac:spMkLst>
            <pc:docMk/>
            <pc:sldMk cId="2283903128" sldId="435"/>
            <ac:spMk id="10" creationId="{A68AC17C-6B96-7902-AAE0-51087C764D3E}"/>
          </ac:spMkLst>
        </pc:spChg>
        <pc:spChg chg="add mod">
          <ac:chgData name="David VACHALA" userId="76d02b97-1bbd-456c-868a-7dcf11490085" providerId="ADAL" clId="{BD321ABB-9B43-4FC7-B4C9-40B8BBC6F353}" dt="2023-05-16T19:44:30.420" v="32" actId="478"/>
          <ac:spMkLst>
            <pc:docMk/>
            <pc:sldMk cId="2283903128" sldId="435"/>
            <ac:spMk id="11" creationId="{1416C91A-6C91-F7E6-797E-BAF05126B35C}"/>
          </ac:spMkLst>
        </pc:spChg>
        <pc:picChg chg="del">
          <ac:chgData name="David VACHALA" userId="76d02b97-1bbd-456c-868a-7dcf11490085" providerId="ADAL" clId="{BD321ABB-9B43-4FC7-B4C9-40B8BBC6F353}" dt="2023-05-16T19:44:30.420" v="32" actId="478"/>
          <ac:picMkLst>
            <pc:docMk/>
            <pc:sldMk cId="2283903128" sldId="435"/>
            <ac:picMk id="9" creationId="{85ED5E39-8444-CFB3-B2B8-EC3E8480C92B}"/>
          </ac:picMkLst>
        </pc:picChg>
        <pc:picChg chg="del">
          <ac:chgData name="David VACHALA" userId="76d02b97-1bbd-456c-868a-7dcf11490085" providerId="ADAL" clId="{BD321ABB-9B43-4FC7-B4C9-40B8BBC6F353}" dt="2023-05-16T19:44:30.420" v="32" actId="478"/>
          <ac:picMkLst>
            <pc:docMk/>
            <pc:sldMk cId="2283903128" sldId="435"/>
            <ac:picMk id="14" creationId="{289DCE8C-56C8-99D0-FB43-8540DA3231C4}"/>
          </ac:picMkLst>
        </pc:picChg>
      </pc:sldChg>
      <pc:sldChg chg="add del">
        <pc:chgData name="David VACHALA" userId="76d02b97-1bbd-456c-868a-7dcf11490085" providerId="ADAL" clId="{BD321ABB-9B43-4FC7-B4C9-40B8BBC6F353}" dt="2023-05-16T19:43:57.379" v="19" actId="47"/>
        <pc:sldMkLst>
          <pc:docMk/>
          <pc:sldMk cId="1067403885" sldId="436"/>
        </pc:sldMkLst>
      </pc:sldChg>
      <pc:sldChg chg="add">
        <pc:chgData name="David VACHALA" userId="76d02b97-1bbd-456c-868a-7dcf11490085" providerId="ADAL" clId="{BD321ABB-9B43-4FC7-B4C9-40B8BBC6F353}" dt="2023-05-16T19:43:59.565" v="20"/>
        <pc:sldMkLst>
          <pc:docMk/>
          <pc:sldMk cId="1266039147" sldId="436"/>
        </pc:sldMkLst>
      </pc:sldChg>
      <pc:sldChg chg="ord">
        <pc:chgData name="David VACHALA" userId="76d02b97-1bbd-456c-868a-7dcf11490085" providerId="ADAL" clId="{BD321ABB-9B43-4FC7-B4C9-40B8BBC6F353}" dt="2023-05-31T11:17:23.142" v="206"/>
        <pc:sldMkLst>
          <pc:docMk/>
          <pc:sldMk cId="2285438731" sldId="440"/>
        </pc:sldMkLst>
      </pc:sldChg>
    </pc:docChg>
  </pc:docChgLst>
  <pc:docChgLst>
    <pc:chgData name="David VACHALA" userId="76d02b97-1bbd-456c-868a-7dcf11490085" providerId="ADAL" clId="{6F22FB05-847C-4955-BB77-E977FB929C10}"/>
    <pc:docChg chg="undo custSel addSld delSld modSld sldOrd delMainMaster modSection">
      <pc:chgData name="David VACHALA" userId="76d02b97-1bbd-456c-868a-7dcf11490085" providerId="ADAL" clId="{6F22FB05-847C-4955-BB77-E977FB929C10}" dt="2023-10-25T11:49:30.585" v="992" actId="47"/>
      <pc:docMkLst>
        <pc:docMk/>
      </pc:docMkLst>
      <pc:sldChg chg="modSp mod">
        <pc:chgData name="David VACHALA" userId="76d02b97-1bbd-456c-868a-7dcf11490085" providerId="ADAL" clId="{6F22FB05-847C-4955-BB77-E977FB929C10}" dt="2023-10-11T19:02:15.009" v="188" actId="20577"/>
        <pc:sldMkLst>
          <pc:docMk/>
          <pc:sldMk cId="3674066786" sldId="256"/>
        </pc:sldMkLst>
        <pc:spChg chg="mod">
          <ac:chgData name="David VACHALA" userId="76d02b97-1bbd-456c-868a-7dcf11490085" providerId="ADAL" clId="{6F22FB05-847C-4955-BB77-E977FB929C10}" dt="2023-10-11T19:00:55.745" v="168"/>
          <ac:spMkLst>
            <pc:docMk/>
            <pc:sldMk cId="3674066786" sldId="256"/>
            <ac:spMk id="8" creationId="{88B82E67-C906-4FA9-BD44-A226DC6C19B0}"/>
          </ac:spMkLst>
        </pc:spChg>
        <pc:spChg chg="mod">
          <ac:chgData name="David VACHALA" userId="76d02b97-1bbd-456c-868a-7dcf11490085" providerId="ADAL" clId="{6F22FB05-847C-4955-BB77-E977FB929C10}" dt="2023-10-11T19:01:42.735" v="182" actId="20577"/>
          <ac:spMkLst>
            <pc:docMk/>
            <pc:sldMk cId="3674066786" sldId="256"/>
            <ac:spMk id="14" creationId="{6E31850A-D536-41F0-9D96-7836AAC5E502}"/>
          </ac:spMkLst>
        </pc:spChg>
        <pc:spChg chg="mod">
          <ac:chgData name="David VACHALA" userId="76d02b97-1bbd-456c-868a-7dcf11490085" providerId="ADAL" clId="{6F22FB05-847C-4955-BB77-E977FB929C10}" dt="2023-10-11T19:02:15.009" v="188" actId="20577"/>
          <ac:spMkLst>
            <pc:docMk/>
            <pc:sldMk cId="3674066786" sldId="256"/>
            <ac:spMk id="15" creationId="{039E4815-406A-447F-A41F-26286A4CD799}"/>
          </ac:spMkLst>
        </pc:spChg>
        <pc:picChg chg="mod">
          <ac:chgData name="David VACHALA" userId="76d02b97-1bbd-456c-868a-7dcf11490085" providerId="ADAL" clId="{6F22FB05-847C-4955-BB77-E977FB929C10}" dt="2023-10-11T18:58:06.552" v="150"/>
          <ac:picMkLst>
            <pc:docMk/>
            <pc:sldMk cId="3674066786" sldId="256"/>
            <ac:picMk id="7" creationId="{B0BD3314-776A-44E8-9050-B1333A393952}"/>
          </ac:picMkLst>
        </pc:picChg>
      </pc:sldChg>
      <pc:sldChg chg="modSp mod ord">
        <pc:chgData name="David VACHALA" userId="76d02b97-1bbd-456c-868a-7dcf11490085" providerId="ADAL" clId="{6F22FB05-847C-4955-BB77-E977FB929C10}" dt="2023-10-10T20:07:16.944" v="12" actId="20577"/>
        <pc:sldMkLst>
          <pc:docMk/>
          <pc:sldMk cId="409723674" sldId="259"/>
        </pc:sldMkLst>
        <pc:spChg chg="mod">
          <ac:chgData name="David VACHALA" userId="76d02b97-1bbd-456c-868a-7dcf11490085" providerId="ADAL" clId="{6F22FB05-847C-4955-BB77-E977FB929C10}" dt="2023-10-10T20:07:16.944" v="12" actId="20577"/>
          <ac:spMkLst>
            <pc:docMk/>
            <pc:sldMk cId="409723674" sldId="259"/>
            <ac:spMk id="33" creationId="{3CD78EB7-563C-4025-87ED-8064992121A5}"/>
          </ac:spMkLst>
        </pc:spChg>
      </pc:sldChg>
      <pc:sldChg chg="modSp mod">
        <pc:chgData name="David VACHALA" userId="76d02b97-1bbd-456c-868a-7dcf11490085" providerId="ADAL" clId="{6F22FB05-847C-4955-BB77-E977FB929C10}" dt="2023-10-10T20:17:02.592" v="148"/>
        <pc:sldMkLst>
          <pc:docMk/>
          <pc:sldMk cId="1743216632" sldId="261"/>
        </pc:sldMkLst>
        <pc:spChg chg="mod">
          <ac:chgData name="David VACHALA" userId="76d02b97-1bbd-456c-868a-7dcf11490085" providerId="ADAL" clId="{6F22FB05-847C-4955-BB77-E977FB929C10}" dt="2023-10-10T20:09:05.523" v="87" actId="20577"/>
          <ac:spMkLst>
            <pc:docMk/>
            <pc:sldMk cId="1743216632" sldId="261"/>
            <ac:spMk id="29" creationId="{CB892594-7024-4545-AEF5-72B22C06A1A3}"/>
          </ac:spMkLst>
        </pc:spChg>
        <pc:spChg chg="mod">
          <ac:chgData name="David VACHALA" userId="76d02b97-1bbd-456c-868a-7dcf11490085" providerId="ADAL" clId="{6F22FB05-847C-4955-BB77-E977FB929C10}" dt="2023-10-10T20:09:47.544" v="108" actId="20577"/>
          <ac:spMkLst>
            <pc:docMk/>
            <pc:sldMk cId="1743216632" sldId="261"/>
            <ac:spMk id="38" creationId="{3AD62353-66DA-437B-A82D-75433367BE34}"/>
          </ac:spMkLst>
        </pc:spChg>
        <pc:spChg chg="mod">
          <ac:chgData name="David VACHALA" userId="76d02b97-1bbd-456c-868a-7dcf11490085" providerId="ADAL" clId="{6F22FB05-847C-4955-BB77-E977FB929C10}" dt="2023-10-10T20:15:04.018" v="145" actId="20577"/>
          <ac:spMkLst>
            <pc:docMk/>
            <pc:sldMk cId="1743216632" sldId="261"/>
            <ac:spMk id="39" creationId="{C17792EC-B649-4521-8BC0-704F4F4F9823}"/>
          </ac:spMkLst>
        </pc:spChg>
        <pc:spChg chg="mod">
          <ac:chgData name="David VACHALA" userId="76d02b97-1bbd-456c-868a-7dcf11490085" providerId="ADAL" clId="{6F22FB05-847C-4955-BB77-E977FB929C10}" dt="2023-10-10T20:10:01.448" v="124" actId="20577"/>
          <ac:spMkLst>
            <pc:docMk/>
            <pc:sldMk cId="1743216632" sldId="261"/>
            <ac:spMk id="41" creationId="{309B52EE-F75E-4904-AF65-5BA395A3D838}"/>
          </ac:spMkLst>
        </pc:spChg>
        <pc:spChg chg="mod">
          <ac:chgData name="David VACHALA" userId="76d02b97-1bbd-456c-868a-7dcf11490085" providerId="ADAL" clId="{6F22FB05-847C-4955-BB77-E977FB929C10}" dt="2023-10-10T20:17:02.592" v="148"/>
          <ac:spMkLst>
            <pc:docMk/>
            <pc:sldMk cId="1743216632" sldId="261"/>
            <ac:spMk id="42" creationId="{4BCB5372-1AB6-44A8-AD04-1395BEABC92C}"/>
          </ac:spMkLst>
        </pc:spChg>
        <pc:picChg chg="mod">
          <ac:chgData name="David VACHALA" userId="76d02b97-1bbd-456c-868a-7dcf11490085" providerId="ADAL" clId="{6F22FB05-847C-4955-BB77-E977FB929C10}" dt="2023-10-10T20:09:33.767" v="89"/>
          <ac:picMkLst>
            <pc:docMk/>
            <pc:sldMk cId="1743216632" sldId="261"/>
            <ac:picMk id="37" creationId="{DDCB2138-9DAD-4B7D-8846-B68288AF3EAC}"/>
          </ac:picMkLst>
        </pc:picChg>
        <pc:picChg chg="mod">
          <ac:chgData name="David VACHALA" userId="76d02b97-1bbd-456c-868a-7dcf11490085" providerId="ADAL" clId="{6F22FB05-847C-4955-BB77-E977FB929C10}" dt="2023-10-10T20:16:21.957" v="147"/>
          <ac:picMkLst>
            <pc:docMk/>
            <pc:sldMk cId="1743216632" sldId="261"/>
            <ac:picMk id="76" creationId="{C329057C-A703-4234-8C36-15BC675BA225}"/>
          </ac:picMkLst>
        </pc:picChg>
      </pc:sldChg>
      <pc:sldChg chg="del">
        <pc:chgData name="David VACHALA" userId="76d02b97-1bbd-456c-868a-7dcf11490085" providerId="ADAL" clId="{6F22FB05-847C-4955-BB77-E977FB929C10}" dt="2023-10-10T20:08:22.127" v="56" actId="47"/>
        <pc:sldMkLst>
          <pc:docMk/>
          <pc:sldMk cId="2950851526" sldId="369"/>
        </pc:sldMkLst>
      </pc:sldChg>
      <pc:sldChg chg="del">
        <pc:chgData name="David VACHALA" userId="76d02b97-1bbd-456c-868a-7dcf11490085" providerId="ADAL" clId="{6F22FB05-847C-4955-BB77-E977FB929C10}" dt="2023-10-10T20:08:18.044" v="55" actId="47"/>
        <pc:sldMkLst>
          <pc:docMk/>
          <pc:sldMk cId="3401336629" sldId="386"/>
        </pc:sldMkLst>
      </pc:sldChg>
      <pc:sldChg chg="del">
        <pc:chgData name="David VACHALA" userId="76d02b97-1bbd-456c-868a-7dcf11490085" providerId="ADAL" clId="{6F22FB05-847C-4955-BB77-E977FB929C10}" dt="2023-10-10T20:08:24.153" v="58" actId="47"/>
        <pc:sldMkLst>
          <pc:docMk/>
          <pc:sldMk cId="882248201" sldId="387"/>
        </pc:sldMkLst>
      </pc:sldChg>
      <pc:sldChg chg="del">
        <pc:chgData name="David VACHALA" userId="76d02b97-1bbd-456c-868a-7dcf11490085" providerId="ADAL" clId="{6F22FB05-847C-4955-BB77-E977FB929C10}" dt="2023-10-10T20:08:23.100" v="57" actId="47"/>
        <pc:sldMkLst>
          <pc:docMk/>
          <pc:sldMk cId="2771745213" sldId="388"/>
        </pc:sldMkLst>
      </pc:sldChg>
      <pc:sldChg chg="modSp mod">
        <pc:chgData name="David VACHALA" userId="76d02b97-1bbd-456c-868a-7dcf11490085" providerId="ADAL" clId="{6F22FB05-847C-4955-BB77-E977FB929C10}" dt="2023-10-11T19:04:36.970" v="213" actId="27636"/>
        <pc:sldMkLst>
          <pc:docMk/>
          <pc:sldMk cId="1200456511" sldId="486"/>
        </pc:sldMkLst>
        <pc:spChg chg="mod">
          <ac:chgData name="David VACHALA" userId="76d02b97-1bbd-456c-868a-7dcf11490085" providerId="ADAL" clId="{6F22FB05-847C-4955-BB77-E977FB929C10}" dt="2023-10-11T19:03:39.563" v="205" actId="27636"/>
          <ac:spMkLst>
            <pc:docMk/>
            <pc:sldMk cId="1200456511" sldId="486"/>
            <ac:spMk id="8" creationId="{88B82E67-C906-4FA9-BD44-A226DC6C19B0}"/>
          </ac:spMkLst>
        </pc:spChg>
        <pc:spChg chg="mod">
          <ac:chgData name="David VACHALA" userId="76d02b97-1bbd-456c-868a-7dcf11490085" providerId="ADAL" clId="{6F22FB05-847C-4955-BB77-E977FB929C10}" dt="2023-10-11T19:04:26.172" v="211"/>
          <ac:spMkLst>
            <pc:docMk/>
            <pc:sldMk cId="1200456511" sldId="486"/>
            <ac:spMk id="14" creationId="{6E31850A-D536-41F0-9D96-7836AAC5E502}"/>
          </ac:spMkLst>
        </pc:spChg>
        <pc:spChg chg="mod">
          <ac:chgData name="David VACHALA" userId="76d02b97-1bbd-456c-868a-7dcf11490085" providerId="ADAL" clId="{6F22FB05-847C-4955-BB77-E977FB929C10}" dt="2023-10-11T19:04:36.970" v="213" actId="27636"/>
          <ac:spMkLst>
            <pc:docMk/>
            <pc:sldMk cId="1200456511" sldId="486"/>
            <ac:spMk id="15" creationId="{039E4815-406A-447F-A41F-26286A4CD799}"/>
          </ac:spMkLst>
        </pc:spChg>
        <pc:picChg chg="mod">
          <ac:chgData name="David VACHALA" userId="76d02b97-1bbd-456c-868a-7dcf11490085" providerId="ADAL" clId="{6F22FB05-847C-4955-BB77-E977FB929C10}" dt="2023-10-11T19:03:08.643" v="190"/>
          <ac:picMkLst>
            <pc:docMk/>
            <pc:sldMk cId="1200456511" sldId="486"/>
            <ac:picMk id="7" creationId="{B0BD3314-776A-44E8-9050-B1333A393952}"/>
          </ac:picMkLst>
        </pc:picChg>
      </pc:sldChg>
      <pc:sldChg chg="del">
        <pc:chgData name="David VACHALA" userId="76d02b97-1bbd-456c-868a-7dcf11490085" providerId="ADAL" clId="{6F22FB05-847C-4955-BB77-E977FB929C10}" dt="2023-10-10T20:07:51.490" v="38" actId="47"/>
        <pc:sldMkLst>
          <pc:docMk/>
          <pc:sldMk cId="3622810647" sldId="2147470022"/>
        </pc:sldMkLst>
      </pc:sldChg>
      <pc:sldChg chg="del">
        <pc:chgData name="David VACHALA" userId="76d02b97-1bbd-456c-868a-7dcf11490085" providerId="ADAL" clId="{6F22FB05-847C-4955-BB77-E977FB929C10}" dt="2023-10-10T20:07:54.982" v="44" actId="47"/>
        <pc:sldMkLst>
          <pc:docMk/>
          <pc:sldMk cId="2882110285" sldId="2147470025"/>
        </pc:sldMkLst>
      </pc:sldChg>
      <pc:sldChg chg="del">
        <pc:chgData name="David VACHALA" userId="76d02b97-1bbd-456c-868a-7dcf11490085" providerId="ADAL" clId="{6F22FB05-847C-4955-BB77-E977FB929C10}" dt="2023-10-10T20:07:55.739" v="45" actId="47"/>
        <pc:sldMkLst>
          <pc:docMk/>
          <pc:sldMk cId="2009145859" sldId="2147470026"/>
        </pc:sldMkLst>
      </pc:sldChg>
      <pc:sldChg chg="del">
        <pc:chgData name="David VACHALA" userId="76d02b97-1bbd-456c-868a-7dcf11490085" providerId="ADAL" clId="{6F22FB05-847C-4955-BB77-E977FB929C10}" dt="2023-10-10T20:07:56.539" v="46" actId="47"/>
        <pc:sldMkLst>
          <pc:docMk/>
          <pc:sldMk cId="1715209206" sldId="2147470028"/>
        </pc:sldMkLst>
      </pc:sldChg>
      <pc:sldChg chg="del">
        <pc:chgData name="David VACHALA" userId="76d02b97-1bbd-456c-868a-7dcf11490085" providerId="ADAL" clId="{6F22FB05-847C-4955-BB77-E977FB929C10}" dt="2023-10-10T20:07:57.233" v="47" actId="47"/>
        <pc:sldMkLst>
          <pc:docMk/>
          <pc:sldMk cId="3885278862" sldId="2147470031"/>
        </pc:sldMkLst>
      </pc:sldChg>
      <pc:sldChg chg="addSp delSp modSp mod">
        <pc:chgData name="David VACHALA" userId="76d02b97-1bbd-456c-868a-7dcf11490085" providerId="ADAL" clId="{6F22FB05-847C-4955-BB77-E977FB929C10}" dt="2023-10-25T10:52:34.368" v="922" actId="1076"/>
        <pc:sldMkLst>
          <pc:docMk/>
          <pc:sldMk cId="3843477873" sldId="2147480230"/>
        </pc:sldMkLst>
        <pc:picChg chg="add mod">
          <ac:chgData name="David VACHALA" userId="76d02b97-1bbd-456c-868a-7dcf11490085" providerId="ADAL" clId="{6F22FB05-847C-4955-BB77-E977FB929C10}" dt="2023-10-25T10:52:34.368" v="922" actId="1076"/>
          <ac:picMkLst>
            <pc:docMk/>
            <pc:sldMk cId="3843477873" sldId="2147480230"/>
            <ac:picMk id="3" creationId="{1308EE58-9E41-7370-623E-2A68529200D3}"/>
          </ac:picMkLst>
        </pc:picChg>
        <pc:picChg chg="del">
          <ac:chgData name="David VACHALA" userId="76d02b97-1bbd-456c-868a-7dcf11490085" providerId="ADAL" clId="{6F22FB05-847C-4955-BB77-E977FB929C10}" dt="2023-10-25T10:52:30.022" v="919" actId="478"/>
          <ac:picMkLst>
            <pc:docMk/>
            <pc:sldMk cId="3843477873" sldId="2147480230"/>
            <ac:picMk id="6" creationId="{BD72F148-BC90-3351-A6EB-FA0EAFD0AEDD}"/>
          </ac:picMkLst>
        </pc:picChg>
      </pc:sldChg>
      <pc:sldChg chg="del">
        <pc:chgData name="David VACHALA" userId="76d02b97-1bbd-456c-868a-7dcf11490085" providerId="ADAL" clId="{6F22FB05-847C-4955-BB77-E977FB929C10}" dt="2023-10-10T20:07:28.998" v="23" actId="47"/>
        <pc:sldMkLst>
          <pc:docMk/>
          <pc:sldMk cId="2820351169" sldId="2147480263"/>
        </pc:sldMkLst>
      </pc:sldChg>
      <pc:sldChg chg="del">
        <pc:chgData name="David VACHALA" userId="76d02b97-1bbd-456c-868a-7dcf11490085" providerId="ADAL" clId="{6F22FB05-847C-4955-BB77-E977FB929C10}" dt="2023-10-10T20:07:30.928" v="24" actId="47"/>
        <pc:sldMkLst>
          <pc:docMk/>
          <pc:sldMk cId="3576844713" sldId="2147480264"/>
        </pc:sldMkLst>
      </pc:sldChg>
      <pc:sldChg chg="del">
        <pc:chgData name="David VACHALA" userId="76d02b97-1bbd-456c-868a-7dcf11490085" providerId="ADAL" clId="{6F22FB05-847C-4955-BB77-E977FB929C10}" dt="2023-10-10T20:07:32.034" v="25" actId="47"/>
        <pc:sldMkLst>
          <pc:docMk/>
          <pc:sldMk cId="964989580" sldId="2147480265"/>
        </pc:sldMkLst>
      </pc:sldChg>
      <pc:sldChg chg="del">
        <pc:chgData name="David VACHALA" userId="76d02b97-1bbd-456c-868a-7dcf11490085" providerId="ADAL" clId="{6F22FB05-847C-4955-BB77-E977FB929C10}" dt="2023-10-10T20:07:32.595" v="26" actId="47"/>
        <pc:sldMkLst>
          <pc:docMk/>
          <pc:sldMk cId="3146288481" sldId="2147480266"/>
        </pc:sldMkLst>
      </pc:sldChg>
      <pc:sldChg chg="del">
        <pc:chgData name="David VACHALA" userId="76d02b97-1bbd-456c-868a-7dcf11490085" providerId="ADAL" clId="{6F22FB05-847C-4955-BB77-E977FB929C10}" dt="2023-10-10T20:07:33.642" v="27" actId="47"/>
        <pc:sldMkLst>
          <pc:docMk/>
          <pc:sldMk cId="123337247" sldId="2147480267"/>
        </pc:sldMkLst>
      </pc:sldChg>
      <pc:sldChg chg="del">
        <pc:chgData name="David VACHALA" userId="76d02b97-1bbd-456c-868a-7dcf11490085" providerId="ADAL" clId="{6F22FB05-847C-4955-BB77-E977FB929C10}" dt="2023-10-10T20:07:34.702" v="28" actId="47"/>
        <pc:sldMkLst>
          <pc:docMk/>
          <pc:sldMk cId="3096485580" sldId="2147480268"/>
        </pc:sldMkLst>
      </pc:sldChg>
      <pc:sldChg chg="del">
        <pc:chgData name="David VACHALA" userId="76d02b97-1bbd-456c-868a-7dcf11490085" providerId="ADAL" clId="{6F22FB05-847C-4955-BB77-E977FB929C10}" dt="2023-10-10T20:07:48.908" v="35" actId="47"/>
        <pc:sldMkLst>
          <pc:docMk/>
          <pc:sldMk cId="3153312506" sldId="2147481032"/>
        </pc:sldMkLst>
      </pc:sldChg>
      <pc:sldChg chg="del">
        <pc:chgData name="David VACHALA" userId="76d02b97-1bbd-456c-868a-7dcf11490085" providerId="ADAL" clId="{6F22FB05-847C-4955-BB77-E977FB929C10}" dt="2023-10-10T20:07:49.374" v="36" actId="47"/>
        <pc:sldMkLst>
          <pc:docMk/>
          <pc:sldMk cId="2185715426" sldId="2147481035"/>
        </pc:sldMkLst>
      </pc:sldChg>
      <pc:sldChg chg="del">
        <pc:chgData name="David VACHALA" userId="76d02b97-1bbd-456c-868a-7dcf11490085" providerId="ADAL" clId="{6F22FB05-847C-4955-BB77-E977FB929C10}" dt="2023-10-10T20:07:51.943" v="39" actId="47"/>
        <pc:sldMkLst>
          <pc:docMk/>
          <pc:sldMk cId="3500979537" sldId="2147481039"/>
        </pc:sldMkLst>
      </pc:sldChg>
      <pc:sldChg chg="del">
        <pc:chgData name="David VACHALA" userId="76d02b97-1bbd-456c-868a-7dcf11490085" providerId="ADAL" clId="{6F22FB05-847C-4955-BB77-E977FB929C10}" dt="2023-10-10T20:07:52.761" v="41" actId="47"/>
        <pc:sldMkLst>
          <pc:docMk/>
          <pc:sldMk cId="2660800847" sldId="2147481040"/>
        </pc:sldMkLst>
      </pc:sldChg>
      <pc:sldChg chg="del">
        <pc:chgData name="David VACHALA" userId="76d02b97-1bbd-456c-868a-7dcf11490085" providerId="ADAL" clId="{6F22FB05-847C-4955-BB77-E977FB929C10}" dt="2023-10-10T20:07:52.376" v="40" actId="47"/>
        <pc:sldMkLst>
          <pc:docMk/>
          <pc:sldMk cId="2607759214" sldId="2147481041"/>
        </pc:sldMkLst>
      </pc:sldChg>
      <pc:sldChg chg="del">
        <pc:chgData name="David VACHALA" userId="76d02b97-1bbd-456c-868a-7dcf11490085" providerId="ADAL" clId="{6F22FB05-847C-4955-BB77-E977FB929C10}" dt="2023-10-10T20:07:53.369" v="42" actId="47"/>
        <pc:sldMkLst>
          <pc:docMk/>
          <pc:sldMk cId="83276240" sldId="2147481042"/>
        </pc:sldMkLst>
      </pc:sldChg>
      <pc:sldChg chg="del">
        <pc:chgData name="David VACHALA" userId="76d02b97-1bbd-456c-868a-7dcf11490085" providerId="ADAL" clId="{6F22FB05-847C-4955-BB77-E977FB929C10}" dt="2023-10-10T20:07:53.884" v="43" actId="47"/>
        <pc:sldMkLst>
          <pc:docMk/>
          <pc:sldMk cId="2708993513" sldId="2147481044"/>
        </pc:sldMkLst>
      </pc:sldChg>
      <pc:sldChg chg="del">
        <pc:chgData name="David VACHALA" userId="76d02b97-1bbd-456c-868a-7dcf11490085" providerId="ADAL" clId="{6F22FB05-847C-4955-BB77-E977FB929C10}" dt="2023-10-10T20:07:50.577" v="37" actId="47"/>
        <pc:sldMkLst>
          <pc:docMk/>
          <pc:sldMk cId="867705398" sldId="2147481061"/>
        </pc:sldMkLst>
      </pc:sldChg>
      <pc:sldChg chg="addSp modSp new mod">
        <pc:chgData name="David VACHALA" userId="76d02b97-1bbd-456c-868a-7dcf11490085" providerId="ADAL" clId="{6F22FB05-847C-4955-BB77-E977FB929C10}" dt="2023-10-23T15:24:24.417" v="301" actId="20577"/>
        <pc:sldMkLst>
          <pc:docMk/>
          <pc:sldMk cId="1094995141" sldId="2147481062"/>
        </pc:sldMkLst>
        <pc:spChg chg="mod">
          <ac:chgData name="David VACHALA" userId="76d02b97-1bbd-456c-868a-7dcf11490085" providerId="ADAL" clId="{6F22FB05-847C-4955-BB77-E977FB929C10}" dt="2023-10-23T15:24:24.417" v="301" actId="20577"/>
          <ac:spMkLst>
            <pc:docMk/>
            <pc:sldMk cId="1094995141" sldId="2147481062"/>
            <ac:spMk id="2" creationId="{3FE55BEC-4279-6C61-6507-2C1077063116}"/>
          </ac:spMkLst>
        </pc:spChg>
        <pc:spChg chg="mod">
          <ac:chgData name="David VACHALA" userId="76d02b97-1bbd-456c-868a-7dcf11490085" providerId="ADAL" clId="{6F22FB05-847C-4955-BB77-E977FB929C10}" dt="2023-10-23T15:22:59.083" v="247" actId="20577"/>
          <ac:spMkLst>
            <pc:docMk/>
            <pc:sldMk cId="1094995141" sldId="2147481062"/>
            <ac:spMk id="3" creationId="{A0ABDFDD-7F5A-E306-B6C5-6E639CCCFC26}"/>
          </ac:spMkLst>
        </pc:spChg>
        <pc:spChg chg="add mod">
          <ac:chgData name="David VACHALA" userId="76d02b97-1bbd-456c-868a-7dcf11490085" providerId="ADAL" clId="{6F22FB05-847C-4955-BB77-E977FB929C10}" dt="2023-10-23T15:23:37.308" v="253" actId="1076"/>
          <ac:spMkLst>
            <pc:docMk/>
            <pc:sldMk cId="1094995141" sldId="2147481062"/>
            <ac:spMk id="6" creationId="{4A60C549-8F38-BBBC-EC3A-11957A6F1EB9}"/>
          </ac:spMkLst>
        </pc:spChg>
        <pc:picChg chg="add mod">
          <ac:chgData name="David VACHALA" userId="76d02b97-1bbd-456c-868a-7dcf11490085" providerId="ADAL" clId="{6F22FB05-847C-4955-BB77-E977FB929C10}" dt="2023-10-23T15:23:17.522" v="249" actId="1076"/>
          <ac:picMkLst>
            <pc:docMk/>
            <pc:sldMk cId="1094995141" sldId="2147481062"/>
            <ac:picMk id="2050" creationId="{9969602B-F114-0F34-B8C0-F60CF9C0E846}"/>
          </ac:picMkLst>
        </pc:picChg>
        <pc:picChg chg="add mod">
          <ac:chgData name="David VACHALA" userId="76d02b97-1bbd-456c-868a-7dcf11490085" providerId="ADAL" clId="{6F22FB05-847C-4955-BB77-E977FB929C10}" dt="2023-10-23T15:23:24.508" v="251" actId="1076"/>
          <ac:picMkLst>
            <pc:docMk/>
            <pc:sldMk cId="1094995141" sldId="2147481062"/>
            <ac:picMk id="2052" creationId="{499682F3-29EB-BECF-05A2-8151F4539AD9}"/>
          </ac:picMkLst>
        </pc:picChg>
      </pc:sldChg>
      <pc:sldChg chg="modSp new del mod">
        <pc:chgData name="David VACHALA" userId="76d02b97-1bbd-456c-868a-7dcf11490085" providerId="ADAL" clId="{6F22FB05-847C-4955-BB77-E977FB929C10}" dt="2023-10-25T10:28:58.930" v="711" actId="47"/>
        <pc:sldMkLst>
          <pc:docMk/>
          <pc:sldMk cId="2987543895" sldId="2147481063"/>
        </pc:sldMkLst>
        <pc:spChg chg="mod">
          <ac:chgData name="David VACHALA" userId="76d02b97-1bbd-456c-868a-7dcf11490085" providerId="ADAL" clId="{6F22FB05-847C-4955-BB77-E977FB929C10}" dt="2023-10-10T20:07:44.854" v="34" actId="20577"/>
          <ac:spMkLst>
            <pc:docMk/>
            <pc:sldMk cId="2987543895" sldId="2147481063"/>
            <ac:spMk id="2" creationId="{BD444716-90EB-0D7B-B2E4-C34DD22AB433}"/>
          </ac:spMkLst>
        </pc:spChg>
      </pc:sldChg>
      <pc:sldChg chg="addSp delSp modSp new mod modClrScheme chgLayout">
        <pc:chgData name="David VACHALA" userId="76d02b97-1bbd-456c-868a-7dcf11490085" providerId="ADAL" clId="{6F22FB05-847C-4955-BB77-E977FB929C10}" dt="2023-10-10T20:08:15.204" v="54" actId="20577"/>
        <pc:sldMkLst>
          <pc:docMk/>
          <pc:sldMk cId="2484633404" sldId="2147481064"/>
        </pc:sldMkLst>
        <pc:spChg chg="del">
          <ac:chgData name="David VACHALA" userId="76d02b97-1bbd-456c-868a-7dcf11490085" providerId="ADAL" clId="{6F22FB05-847C-4955-BB77-E977FB929C10}" dt="2023-10-10T20:08:11.927" v="49" actId="700"/>
          <ac:spMkLst>
            <pc:docMk/>
            <pc:sldMk cId="2484633404" sldId="2147481064"/>
            <ac:spMk id="2" creationId="{450BA3B4-1B38-BF22-24BD-B7DED3AE26FE}"/>
          </ac:spMkLst>
        </pc:spChg>
        <pc:spChg chg="del mod ord">
          <ac:chgData name="David VACHALA" userId="76d02b97-1bbd-456c-868a-7dcf11490085" providerId="ADAL" clId="{6F22FB05-847C-4955-BB77-E977FB929C10}" dt="2023-10-10T20:08:11.927" v="49" actId="700"/>
          <ac:spMkLst>
            <pc:docMk/>
            <pc:sldMk cId="2484633404" sldId="2147481064"/>
            <ac:spMk id="3" creationId="{ECBE3E27-F296-267A-6A33-C383B79FB5B7}"/>
          </ac:spMkLst>
        </pc:spChg>
        <pc:spChg chg="del mod ord">
          <ac:chgData name="David VACHALA" userId="76d02b97-1bbd-456c-868a-7dcf11490085" providerId="ADAL" clId="{6F22FB05-847C-4955-BB77-E977FB929C10}" dt="2023-10-10T20:08:11.927" v="49" actId="700"/>
          <ac:spMkLst>
            <pc:docMk/>
            <pc:sldMk cId="2484633404" sldId="2147481064"/>
            <ac:spMk id="4" creationId="{7D9AEC84-3060-56E8-9811-D5FFF9D388E0}"/>
          </ac:spMkLst>
        </pc:spChg>
        <pc:spChg chg="mod ord">
          <ac:chgData name="David VACHALA" userId="76d02b97-1bbd-456c-868a-7dcf11490085" providerId="ADAL" clId="{6F22FB05-847C-4955-BB77-E977FB929C10}" dt="2023-10-10T20:08:11.927" v="49" actId="700"/>
          <ac:spMkLst>
            <pc:docMk/>
            <pc:sldMk cId="2484633404" sldId="2147481064"/>
            <ac:spMk id="5" creationId="{89D69BFF-1ABB-A2DA-9688-A326AF84735F}"/>
          </ac:spMkLst>
        </pc:spChg>
        <pc:spChg chg="add mod ord">
          <ac:chgData name="David VACHALA" userId="76d02b97-1bbd-456c-868a-7dcf11490085" providerId="ADAL" clId="{6F22FB05-847C-4955-BB77-E977FB929C10}" dt="2023-10-10T20:08:15.204" v="54" actId="20577"/>
          <ac:spMkLst>
            <pc:docMk/>
            <pc:sldMk cId="2484633404" sldId="2147481064"/>
            <ac:spMk id="6" creationId="{64912E42-E6E3-6F7D-2D90-12ECC3C371C0}"/>
          </ac:spMkLst>
        </pc:spChg>
        <pc:spChg chg="add mod ord">
          <ac:chgData name="David VACHALA" userId="76d02b97-1bbd-456c-868a-7dcf11490085" providerId="ADAL" clId="{6F22FB05-847C-4955-BB77-E977FB929C10}" dt="2023-10-10T20:08:11.927" v="49" actId="700"/>
          <ac:spMkLst>
            <pc:docMk/>
            <pc:sldMk cId="2484633404" sldId="2147481064"/>
            <ac:spMk id="7" creationId="{03BDF96F-D95F-0ED7-5925-ABEE4E02DF88}"/>
          </ac:spMkLst>
        </pc:spChg>
      </pc:sldChg>
      <pc:sldChg chg="addSp modSp add mod">
        <pc:chgData name="David VACHALA" userId="76d02b97-1bbd-456c-868a-7dcf11490085" providerId="ADAL" clId="{6F22FB05-847C-4955-BB77-E977FB929C10}" dt="2023-10-23T15:27:52.048" v="367" actId="1076"/>
        <pc:sldMkLst>
          <pc:docMk/>
          <pc:sldMk cId="821017781" sldId="2147481065"/>
        </pc:sldMkLst>
        <pc:spChg chg="mod">
          <ac:chgData name="David VACHALA" userId="76d02b97-1bbd-456c-868a-7dcf11490085" providerId="ADAL" clId="{6F22FB05-847C-4955-BB77-E977FB929C10}" dt="2023-10-23T15:24:52.244" v="306" actId="20577"/>
          <ac:spMkLst>
            <pc:docMk/>
            <pc:sldMk cId="821017781" sldId="2147481065"/>
            <ac:spMk id="2" creationId="{3FE55BEC-4279-6C61-6507-2C1077063116}"/>
          </ac:spMkLst>
        </pc:spChg>
        <pc:spChg chg="mod">
          <ac:chgData name="David VACHALA" userId="76d02b97-1bbd-456c-868a-7dcf11490085" providerId="ADAL" clId="{6F22FB05-847C-4955-BB77-E977FB929C10}" dt="2023-10-23T15:26:56.060" v="358" actId="20577"/>
          <ac:spMkLst>
            <pc:docMk/>
            <pc:sldMk cId="821017781" sldId="2147481065"/>
            <ac:spMk id="3" creationId="{A0ABDFDD-7F5A-E306-B6C5-6E639CCCFC26}"/>
          </ac:spMkLst>
        </pc:spChg>
        <pc:spChg chg="add mod">
          <ac:chgData name="David VACHALA" userId="76d02b97-1bbd-456c-868a-7dcf11490085" providerId="ADAL" clId="{6F22FB05-847C-4955-BB77-E977FB929C10}" dt="2023-10-23T15:27:49.066" v="366" actId="1076"/>
          <ac:spMkLst>
            <pc:docMk/>
            <pc:sldMk cId="821017781" sldId="2147481065"/>
            <ac:spMk id="6" creationId="{610BC5DE-D553-C191-7DC5-058C67E30193}"/>
          </ac:spMkLst>
        </pc:spChg>
        <pc:spChg chg="add mod">
          <ac:chgData name="David VACHALA" userId="76d02b97-1bbd-456c-868a-7dcf11490085" providerId="ADAL" clId="{6F22FB05-847C-4955-BB77-E977FB929C10}" dt="2023-10-23T15:27:52.048" v="367" actId="1076"/>
          <ac:spMkLst>
            <pc:docMk/>
            <pc:sldMk cId="821017781" sldId="2147481065"/>
            <ac:spMk id="8" creationId="{A5CAC6B9-390E-7523-2FA4-E356805F71B3}"/>
          </ac:spMkLst>
        </pc:spChg>
        <pc:picChg chg="add mod">
          <ac:chgData name="David VACHALA" userId="76d02b97-1bbd-456c-868a-7dcf11490085" providerId="ADAL" clId="{6F22FB05-847C-4955-BB77-E977FB929C10}" dt="2023-10-23T15:27:46.951" v="365" actId="14100"/>
          <ac:picMkLst>
            <pc:docMk/>
            <pc:sldMk cId="821017781" sldId="2147481065"/>
            <ac:picMk id="3074" creationId="{21ACAEED-E510-07AD-F976-0C8921E9EDC7}"/>
          </ac:picMkLst>
        </pc:picChg>
      </pc:sldChg>
      <pc:sldChg chg="addSp modSp add mod">
        <pc:chgData name="David VACHALA" userId="76d02b97-1bbd-456c-868a-7dcf11490085" providerId="ADAL" clId="{6F22FB05-847C-4955-BB77-E977FB929C10}" dt="2023-10-25T11:16:02.093" v="986" actId="27636"/>
        <pc:sldMkLst>
          <pc:docMk/>
          <pc:sldMk cId="401204542" sldId="2147481066"/>
        </pc:sldMkLst>
        <pc:spChg chg="mod">
          <ac:chgData name="David VACHALA" userId="76d02b97-1bbd-456c-868a-7dcf11490085" providerId="ADAL" clId="{6F22FB05-847C-4955-BB77-E977FB929C10}" dt="2023-10-23T15:32:49.566" v="378" actId="20577"/>
          <ac:spMkLst>
            <pc:docMk/>
            <pc:sldMk cId="401204542" sldId="2147481066"/>
            <ac:spMk id="2" creationId="{3FE55BEC-4279-6C61-6507-2C1077063116}"/>
          </ac:spMkLst>
        </pc:spChg>
        <pc:spChg chg="mod">
          <ac:chgData name="David VACHALA" userId="76d02b97-1bbd-456c-868a-7dcf11490085" providerId="ADAL" clId="{6F22FB05-847C-4955-BB77-E977FB929C10}" dt="2023-10-25T11:16:02.093" v="986" actId="27636"/>
          <ac:spMkLst>
            <pc:docMk/>
            <pc:sldMk cId="401204542" sldId="2147481066"/>
            <ac:spMk id="3" creationId="{A0ABDFDD-7F5A-E306-B6C5-6E639CCCFC26}"/>
          </ac:spMkLst>
        </pc:spChg>
        <pc:spChg chg="add mod">
          <ac:chgData name="David VACHALA" userId="76d02b97-1bbd-456c-868a-7dcf11490085" providerId="ADAL" clId="{6F22FB05-847C-4955-BB77-E977FB929C10}" dt="2023-10-23T15:40:26.323" v="540" actId="14100"/>
          <ac:spMkLst>
            <pc:docMk/>
            <pc:sldMk cId="401204542" sldId="2147481066"/>
            <ac:spMk id="6" creationId="{6EF24530-6300-0ECF-E5DB-DF78E7C133A5}"/>
          </ac:spMkLst>
        </pc:spChg>
        <pc:picChg chg="add mod">
          <ac:chgData name="David VACHALA" userId="76d02b97-1bbd-456c-868a-7dcf11490085" providerId="ADAL" clId="{6F22FB05-847C-4955-BB77-E977FB929C10}" dt="2023-10-23T15:32:29.774" v="370" actId="1076"/>
          <ac:picMkLst>
            <pc:docMk/>
            <pc:sldMk cId="401204542" sldId="2147481066"/>
            <ac:picMk id="4098" creationId="{2607B842-0050-853A-00D7-D93522971951}"/>
          </ac:picMkLst>
        </pc:picChg>
      </pc:sldChg>
      <pc:sldChg chg="addSp modSp add mod">
        <pc:chgData name="David VACHALA" userId="76d02b97-1bbd-456c-868a-7dcf11490085" providerId="ADAL" clId="{6F22FB05-847C-4955-BB77-E977FB929C10}" dt="2023-10-25T11:10:33.597" v="940" actId="1076"/>
        <pc:sldMkLst>
          <pc:docMk/>
          <pc:sldMk cId="3740556922" sldId="2147481067"/>
        </pc:sldMkLst>
        <pc:spChg chg="mod">
          <ac:chgData name="David VACHALA" userId="76d02b97-1bbd-456c-868a-7dcf11490085" providerId="ADAL" clId="{6F22FB05-847C-4955-BB77-E977FB929C10}" dt="2023-10-23T15:45:45.289" v="633"/>
          <ac:spMkLst>
            <pc:docMk/>
            <pc:sldMk cId="3740556922" sldId="2147481067"/>
            <ac:spMk id="2" creationId="{3FE55BEC-4279-6C61-6507-2C1077063116}"/>
          </ac:spMkLst>
        </pc:spChg>
        <pc:spChg chg="mod">
          <ac:chgData name="David VACHALA" userId="76d02b97-1bbd-456c-868a-7dcf11490085" providerId="ADAL" clId="{6F22FB05-847C-4955-BB77-E977FB929C10}" dt="2023-10-23T15:46:05.123" v="638" actId="20577"/>
          <ac:spMkLst>
            <pc:docMk/>
            <pc:sldMk cId="3740556922" sldId="2147481067"/>
            <ac:spMk id="3" creationId="{A0ABDFDD-7F5A-E306-B6C5-6E639CCCFC26}"/>
          </ac:spMkLst>
        </pc:spChg>
        <pc:spChg chg="add mod">
          <ac:chgData name="David VACHALA" userId="76d02b97-1bbd-456c-868a-7dcf11490085" providerId="ADAL" clId="{6F22FB05-847C-4955-BB77-E977FB929C10}" dt="2023-10-25T11:10:33.597" v="940" actId="1076"/>
          <ac:spMkLst>
            <pc:docMk/>
            <pc:sldMk cId="3740556922" sldId="2147481067"/>
            <ac:spMk id="6" creationId="{D05D44B5-6E76-4CAE-E480-34BE04564387}"/>
          </ac:spMkLst>
        </pc:spChg>
        <pc:picChg chg="add mod">
          <ac:chgData name="David VACHALA" userId="76d02b97-1bbd-456c-868a-7dcf11490085" providerId="ADAL" clId="{6F22FB05-847C-4955-BB77-E977FB929C10}" dt="2023-10-23T15:45:47.075" v="634" actId="1076"/>
          <ac:picMkLst>
            <pc:docMk/>
            <pc:sldMk cId="3740556922" sldId="2147481067"/>
            <ac:picMk id="5122" creationId="{50454F2A-8962-8A94-BE01-3E44B82E34E9}"/>
          </ac:picMkLst>
        </pc:picChg>
      </pc:sldChg>
      <pc:sldChg chg="addSp modSp add mod">
        <pc:chgData name="David VACHALA" userId="76d02b97-1bbd-456c-868a-7dcf11490085" providerId="ADAL" clId="{6F22FB05-847C-4955-BB77-E977FB929C10}" dt="2023-10-25T11:17:02.516" v="991" actId="1076"/>
        <pc:sldMkLst>
          <pc:docMk/>
          <pc:sldMk cId="952584551" sldId="2147481068"/>
        </pc:sldMkLst>
        <pc:spChg chg="mod">
          <ac:chgData name="David VACHALA" userId="76d02b97-1bbd-456c-868a-7dcf11490085" providerId="ADAL" clId="{6F22FB05-847C-4955-BB77-E977FB929C10}" dt="2023-10-23T15:14:30.007" v="230" actId="20577"/>
          <ac:spMkLst>
            <pc:docMk/>
            <pc:sldMk cId="952584551" sldId="2147481068"/>
            <ac:spMk id="2" creationId="{3FE55BEC-4279-6C61-6507-2C1077063116}"/>
          </ac:spMkLst>
        </pc:spChg>
        <pc:spChg chg="mod">
          <ac:chgData name="David VACHALA" userId="76d02b97-1bbd-456c-868a-7dcf11490085" providerId="ADAL" clId="{6F22FB05-847C-4955-BB77-E977FB929C10}" dt="2023-10-23T15:15:04.062" v="241" actId="20577"/>
          <ac:spMkLst>
            <pc:docMk/>
            <pc:sldMk cId="952584551" sldId="2147481068"/>
            <ac:spMk id="3" creationId="{A0ABDFDD-7F5A-E306-B6C5-6E639CCCFC26}"/>
          </ac:spMkLst>
        </pc:spChg>
        <pc:spChg chg="add mod">
          <ac:chgData name="David VACHALA" userId="76d02b97-1bbd-456c-868a-7dcf11490085" providerId="ADAL" clId="{6F22FB05-847C-4955-BB77-E977FB929C10}" dt="2023-10-25T11:17:02.516" v="991" actId="1076"/>
          <ac:spMkLst>
            <pc:docMk/>
            <pc:sldMk cId="952584551" sldId="2147481068"/>
            <ac:spMk id="6" creationId="{EE158496-B226-7C0B-815D-882C9B888694}"/>
          </ac:spMkLst>
        </pc:spChg>
        <pc:picChg chg="add mod">
          <ac:chgData name="David VACHALA" userId="76d02b97-1bbd-456c-868a-7dcf11490085" providerId="ADAL" clId="{6F22FB05-847C-4955-BB77-E977FB929C10}" dt="2023-10-23T15:13:27.343" v="220" actId="1076"/>
          <ac:picMkLst>
            <pc:docMk/>
            <pc:sldMk cId="952584551" sldId="2147481068"/>
            <ac:picMk id="1026" creationId="{001CB7B9-3395-04D6-F167-670AF067932A}"/>
          </ac:picMkLst>
        </pc:picChg>
      </pc:sldChg>
      <pc:sldChg chg="addSp modSp add mod">
        <pc:chgData name="David VACHALA" userId="76d02b97-1bbd-456c-868a-7dcf11490085" providerId="ADAL" clId="{6F22FB05-847C-4955-BB77-E977FB929C10}" dt="2023-10-25T11:14:20.467" v="984" actId="14100"/>
        <pc:sldMkLst>
          <pc:docMk/>
          <pc:sldMk cId="819014290" sldId="2147481069"/>
        </pc:sldMkLst>
        <pc:spChg chg="mod">
          <ac:chgData name="David VACHALA" userId="76d02b97-1bbd-456c-868a-7dcf11490085" providerId="ADAL" clId="{6F22FB05-847C-4955-BB77-E977FB929C10}" dt="2023-10-25T10:28:47.359" v="708" actId="20577"/>
          <ac:spMkLst>
            <pc:docMk/>
            <pc:sldMk cId="819014290" sldId="2147481069"/>
            <ac:spMk id="2" creationId="{3FE55BEC-4279-6C61-6507-2C1077063116}"/>
          </ac:spMkLst>
        </pc:spChg>
        <pc:spChg chg="mod">
          <ac:chgData name="David VACHALA" userId="76d02b97-1bbd-456c-868a-7dcf11490085" providerId="ADAL" clId="{6F22FB05-847C-4955-BB77-E977FB929C10}" dt="2023-10-23T15:50:23.599" v="665"/>
          <ac:spMkLst>
            <pc:docMk/>
            <pc:sldMk cId="819014290" sldId="2147481069"/>
            <ac:spMk id="3" creationId="{A0ABDFDD-7F5A-E306-B6C5-6E639CCCFC26}"/>
          </ac:spMkLst>
        </pc:spChg>
        <pc:spChg chg="add mod">
          <ac:chgData name="David VACHALA" userId="76d02b97-1bbd-456c-868a-7dcf11490085" providerId="ADAL" clId="{6F22FB05-847C-4955-BB77-E977FB929C10}" dt="2023-10-25T11:14:20.467" v="984" actId="14100"/>
          <ac:spMkLst>
            <pc:docMk/>
            <pc:sldMk cId="819014290" sldId="2147481069"/>
            <ac:spMk id="6" creationId="{2D431761-581D-61B4-2EB2-2E5C5291C95F}"/>
          </ac:spMkLst>
        </pc:spChg>
        <pc:picChg chg="add mod">
          <ac:chgData name="David VACHALA" userId="76d02b97-1bbd-456c-868a-7dcf11490085" providerId="ADAL" clId="{6F22FB05-847C-4955-BB77-E977FB929C10}" dt="2023-10-23T15:49:11.550" v="654" actId="14100"/>
          <ac:picMkLst>
            <pc:docMk/>
            <pc:sldMk cId="819014290" sldId="2147481069"/>
            <ac:picMk id="6146" creationId="{1BB58C01-F2A1-FCF2-2884-86BE5E6A5400}"/>
          </ac:picMkLst>
        </pc:picChg>
        <pc:picChg chg="add mod">
          <ac:chgData name="David VACHALA" userId="76d02b97-1bbd-456c-868a-7dcf11490085" providerId="ADAL" clId="{6F22FB05-847C-4955-BB77-E977FB929C10}" dt="2023-10-23T15:49:05.454" v="653" actId="1076"/>
          <ac:picMkLst>
            <pc:docMk/>
            <pc:sldMk cId="819014290" sldId="2147481069"/>
            <ac:picMk id="6148" creationId="{ABDAF13C-22A6-04E2-FEAB-B67169EDF1E3}"/>
          </ac:picMkLst>
        </pc:picChg>
      </pc:sldChg>
      <pc:sldChg chg="modSp add mod ord">
        <pc:chgData name="David VACHALA" userId="76d02b97-1bbd-456c-868a-7dcf11490085" providerId="ADAL" clId="{6F22FB05-847C-4955-BB77-E977FB929C10}" dt="2023-10-25T10:29:13.191" v="718" actId="20577"/>
        <pc:sldMkLst>
          <pc:docMk/>
          <pc:sldMk cId="1260628372" sldId="2147481070"/>
        </pc:sldMkLst>
        <pc:spChg chg="mod">
          <ac:chgData name="David VACHALA" userId="76d02b97-1bbd-456c-868a-7dcf11490085" providerId="ADAL" clId="{6F22FB05-847C-4955-BB77-E977FB929C10}" dt="2023-10-25T10:29:13.191" v="718" actId="20577"/>
          <ac:spMkLst>
            <pc:docMk/>
            <pc:sldMk cId="1260628372" sldId="2147481070"/>
            <ac:spMk id="2" creationId="{3FE55BEC-4279-6C61-6507-2C1077063116}"/>
          </ac:spMkLst>
        </pc:spChg>
      </pc:sldChg>
      <pc:sldChg chg="addSp delSp modSp add mod">
        <pc:chgData name="David VACHALA" userId="76d02b97-1bbd-456c-868a-7dcf11490085" providerId="ADAL" clId="{6F22FB05-847C-4955-BB77-E977FB929C10}" dt="2023-10-25T11:06:04.424" v="938" actId="20577"/>
        <pc:sldMkLst>
          <pc:docMk/>
          <pc:sldMk cId="716331244" sldId="2147481071"/>
        </pc:sldMkLst>
        <pc:spChg chg="mod">
          <ac:chgData name="David VACHALA" userId="76d02b97-1bbd-456c-868a-7dcf11490085" providerId="ADAL" clId="{6F22FB05-847C-4955-BB77-E977FB929C10}" dt="2023-10-25T11:06:04.424" v="938" actId="20577"/>
          <ac:spMkLst>
            <pc:docMk/>
            <pc:sldMk cId="716331244" sldId="2147481071"/>
            <ac:spMk id="2" creationId="{3FE55BEC-4279-6C61-6507-2C1077063116}"/>
          </ac:spMkLst>
        </pc:spChg>
        <pc:spChg chg="del">
          <ac:chgData name="David VACHALA" userId="76d02b97-1bbd-456c-868a-7dcf11490085" providerId="ADAL" clId="{6F22FB05-847C-4955-BB77-E977FB929C10}" dt="2023-10-25T10:36:42.394" v="842" actId="478"/>
          <ac:spMkLst>
            <pc:docMk/>
            <pc:sldMk cId="716331244" sldId="2147481071"/>
            <ac:spMk id="3" creationId="{A0ABDFDD-7F5A-E306-B6C5-6E639CCCFC26}"/>
          </ac:spMkLst>
        </pc:spChg>
        <pc:spChg chg="add mod">
          <ac:chgData name="David VACHALA" userId="76d02b97-1bbd-456c-868a-7dcf11490085" providerId="ADAL" clId="{6F22FB05-847C-4955-BB77-E977FB929C10}" dt="2023-10-25T10:59:12.203" v="930" actId="14100"/>
          <ac:spMkLst>
            <pc:docMk/>
            <pc:sldMk cId="716331244" sldId="2147481071"/>
            <ac:spMk id="9" creationId="{AD6052D3-6BF3-D727-F6B3-69017FB0D9E9}"/>
          </ac:spMkLst>
        </pc:spChg>
        <pc:picChg chg="add mod">
          <ac:chgData name="David VACHALA" userId="76d02b97-1bbd-456c-868a-7dcf11490085" providerId="ADAL" clId="{6F22FB05-847C-4955-BB77-E977FB929C10}" dt="2023-10-25T10:36:49.607" v="847" actId="1076"/>
          <ac:picMkLst>
            <pc:docMk/>
            <pc:sldMk cId="716331244" sldId="2147481071"/>
            <ac:picMk id="6" creationId="{AB589FC9-A9EE-EF4D-109D-E0E8EBA8C836}"/>
          </ac:picMkLst>
        </pc:picChg>
        <pc:picChg chg="add mod">
          <ac:chgData name="David VACHALA" userId="76d02b97-1bbd-456c-868a-7dcf11490085" providerId="ADAL" clId="{6F22FB05-847C-4955-BB77-E977FB929C10}" dt="2023-10-25T10:58:42.148" v="924" actId="1076"/>
          <ac:picMkLst>
            <pc:docMk/>
            <pc:sldMk cId="716331244" sldId="2147481071"/>
            <ac:picMk id="8" creationId="{A3FA09B9-96C7-1A4B-424A-010431E91303}"/>
          </ac:picMkLst>
        </pc:picChg>
      </pc:sldChg>
      <pc:sldChg chg="add del">
        <pc:chgData name="David VACHALA" userId="76d02b97-1bbd-456c-868a-7dcf11490085" providerId="ADAL" clId="{6F22FB05-847C-4955-BB77-E977FB929C10}" dt="2023-10-25T10:29:16.365" v="719" actId="2696"/>
        <pc:sldMkLst>
          <pc:docMk/>
          <pc:sldMk cId="3704450470" sldId="2147481071"/>
        </pc:sldMkLst>
      </pc:sldChg>
      <pc:sldChg chg="addSp delSp modSp add del mod ord">
        <pc:chgData name="David VACHALA" userId="76d02b97-1bbd-456c-868a-7dcf11490085" providerId="ADAL" clId="{6F22FB05-847C-4955-BB77-E977FB929C10}" dt="2023-10-25T11:49:30.585" v="992" actId="47"/>
        <pc:sldMkLst>
          <pc:docMk/>
          <pc:sldMk cId="641753860" sldId="2147481072"/>
        </pc:sldMkLst>
        <pc:spChg chg="mod">
          <ac:chgData name="David VACHALA" userId="76d02b97-1bbd-456c-868a-7dcf11490085" providerId="ADAL" clId="{6F22FB05-847C-4955-BB77-E977FB929C10}" dt="2023-10-25T10:40:42.567" v="896" actId="27636"/>
          <ac:spMkLst>
            <pc:docMk/>
            <pc:sldMk cId="641753860" sldId="2147481072"/>
            <ac:spMk id="2" creationId="{3FE55BEC-4279-6C61-6507-2C1077063116}"/>
          </ac:spMkLst>
        </pc:spChg>
        <pc:spChg chg="del">
          <ac:chgData name="David VACHALA" userId="76d02b97-1bbd-456c-868a-7dcf11490085" providerId="ADAL" clId="{6F22FB05-847C-4955-BB77-E977FB929C10}" dt="2023-10-25T10:39:31.458" v="881" actId="478"/>
          <ac:spMkLst>
            <pc:docMk/>
            <pc:sldMk cId="641753860" sldId="2147481072"/>
            <ac:spMk id="3" creationId="{A0ABDFDD-7F5A-E306-B6C5-6E639CCCFC26}"/>
          </ac:spMkLst>
        </pc:spChg>
        <pc:picChg chg="add mod">
          <ac:chgData name="David VACHALA" userId="76d02b97-1bbd-456c-868a-7dcf11490085" providerId="ADAL" clId="{6F22FB05-847C-4955-BB77-E977FB929C10}" dt="2023-10-25T10:40:55.082" v="899" actId="14100"/>
          <ac:picMkLst>
            <pc:docMk/>
            <pc:sldMk cId="641753860" sldId="2147481072"/>
            <ac:picMk id="6" creationId="{DC8B6917-E3C2-2539-F0E0-542297119867}"/>
          </ac:picMkLst>
        </pc:picChg>
        <pc:picChg chg="add mod">
          <ac:chgData name="David VACHALA" userId="76d02b97-1bbd-456c-868a-7dcf11490085" providerId="ADAL" clId="{6F22FB05-847C-4955-BB77-E977FB929C10}" dt="2023-10-25T10:45:31.677" v="910" actId="1076"/>
          <ac:picMkLst>
            <pc:docMk/>
            <pc:sldMk cId="641753860" sldId="2147481072"/>
            <ac:picMk id="8" creationId="{D5C06873-0C67-FFD9-BC36-76B18F26FCC1}"/>
          </ac:picMkLst>
        </pc:picChg>
        <pc:picChg chg="add del mod">
          <ac:chgData name="David VACHALA" userId="76d02b97-1bbd-456c-868a-7dcf11490085" providerId="ADAL" clId="{6F22FB05-847C-4955-BB77-E977FB929C10}" dt="2023-10-25T10:45:52.492" v="918"/>
          <ac:picMkLst>
            <pc:docMk/>
            <pc:sldMk cId="641753860" sldId="2147481072"/>
            <ac:picMk id="7170" creationId="{94C3769B-DF43-D825-F380-5FD6FF5F4707}"/>
          </ac:picMkLst>
        </pc:picChg>
      </pc:sldChg>
      <pc:sldChg chg="add del">
        <pc:chgData name="David VACHALA" userId="76d02b97-1bbd-456c-868a-7dcf11490085" providerId="ADAL" clId="{6F22FB05-847C-4955-BB77-E977FB929C10}" dt="2023-10-25T10:29:16.365" v="719" actId="2696"/>
        <pc:sldMkLst>
          <pc:docMk/>
          <pc:sldMk cId="3094494137" sldId="2147481072"/>
        </pc:sldMkLst>
      </pc:sldChg>
      <pc:sldChg chg="addSp delSp modSp new mod">
        <pc:chgData name="David VACHALA" userId="76d02b97-1bbd-456c-868a-7dcf11490085" providerId="ADAL" clId="{6F22FB05-847C-4955-BB77-E977FB929C10}" dt="2023-10-25T10:35:26.093" v="841" actId="478"/>
        <pc:sldMkLst>
          <pc:docMk/>
          <pc:sldMk cId="150610004" sldId="2147481073"/>
        </pc:sldMkLst>
        <pc:spChg chg="mod">
          <ac:chgData name="David VACHALA" userId="76d02b97-1bbd-456c-868a-7dcf11490085" providerId="ADAL" clId="{6F22FB05-847C-4955-BB77-E977FB929C10}" dt="2023-10-25T10:34:46.866" v="831" actId="20577"/>
          <ac:spMkLst>
            <pc:docMk/>
            <pc:sldMk cId="150610004" sldId="2147481073"/>
            <ac:spMk id="2" creationId="{83C2C587-033B-A87F-10D9-2E2F68854AE1}"/>
          </ac:spMkLst>
        </pc:spChg>
        <pc:spChg chg="del">
          <ac:chgData name="David VACHALA" userId="76d02b97-1bbd-456c-868a-7dcf11490085" providerId="ADAL" clId="{6F22FB05-847C-4955-BB77-E977FB929C10}" dt="2023-10-25T10:34:49.577" v="832" actId="22"/>
          <ac:spMkLst>
            <pc:docMk/>
            <pc:sldMk cId="150610004" sldId="2147481073"/>
            <ac:spMk id="3" creationId="{09A1F967-726F-2B77-0214-4D6E6C273D61}"/>
          </ac:spMkLst>
        </pc:spChg>
        <pc:spChg chg="add del mod">
          <ac:chgData name="David VACHALA" userId="76d02b97-1bbd-456c-868a-7dcf11490085" providerId="ADAL" clId="{6F22FB05-847C-4955-BB77-E977FB929C10}" dt="2023-10-25T10:35:26.093" v="841" actId="478"/>
          <ac:spMkLst>
            <pc:docMk/>
            <pc:sldMk cId="150610004" sldId="2147481073"/>
            <ac:spMk id="8" creationId="{861B00A4-8185-3A9C-C974-99328E12D391}"/>
          </ac:spMkLst>
        </pc:spChg>
        <pc:picChg chg="add del mod ord">
          <ac:chgData name="David VACHALA" userId="76d02b97-1bbd-456c-868a-7dcf11490085" providerId="ADAL" clId="{6F22FB05-847C-4955-BB77-E977FB929C10}" dt="2023-10-25T10:35:17.537" v="836" actId="478"/>
          <ac:picMkLst>
            <pc:docMk/>
            <pc:sldMk cId="150610004" sldId="2147481073"/>
            <ac:picMk id="6" creationId="{73014D45-5893-9F6E-9C00-5EADC493EE2F}"/>
          </ac:picMkLst>
        </pc:picChg>
        <pc:picChg chg="add mod">
          <ac:chgData name="David VACHALA" userId="76d02b97-1bbd-456c-868a-7dcf11490085" providerId="ADAL" clId="{6F22FB05-847C-4955-BB77-E977FB929C10}" dt="2023-10-25T10:35:23.990" v="840" actId="14100"/>
          <ac:picMkLst>
            <pc:docMk/>
            <pc:sldMk cId="150610004" sldId="2147481073"/>
            <ac:picMk id="10" creationId="{5B3098F4-793A-88C1-E1ED-913266C5EC0D}"/>
          </ac:picMkLst>
        </pc:picChg>
      </pc:sldChg>
      <pc:sldMasterChg chg="delSldLayout">
        <pc:chgData name="David VACHALA" userId="76d02b97-1bbd-456c-868a-7dcf11490085" providerId="ADAL" clId="{6F22FB05-847C-4955-BB77-E977FB929C10}" dt="2023-10-10T20:07:53.884" v="43" actId="47"/>
        <pc:sldMasterMkLst>
          <pc:docMk/>
          <pc:sldMasterMk cId="2885650283" sldId="2147483648"/>
        </pc:sldMasterMkLst>
        <pc:sldLayoutChg chg="del">
          <pc:chgData name="David VACHALA" userId="76d02b97-1bbd-456c-868a-7dcf11490085" providerId="ADAL" clId="{6F22FB05-847C-4955-BB77-E977FB929C10}" dt="2023-10-10T20:07:53.884" v="43" actId="47"/>
          <pc:sldLayoutMkLst>
            <pc:docMk/>
            <pc:sldMasterMk cId="2885650283" sldId="2147483648"/>
            <pc:sldLayoutMk cId="2270330908" sldId="2147483684"/>
          </pc:sldLayoutMkLst>
        </pc:sldLayoutChg>
        <pc:sldLayoutChg chg="del">
          <pc:chgData name="David VACHALA" userId="76d02b97-1bbd-456c-868a-7dcf11490085" providerId="ADAL" clId="{6F22FB05-847C-4955-BB77-E977FB929C10}" dt="2023-10-10T20:07:52.376" v="40" actId="47"/>
          <pc:sldLayoutMkLst>
            <pc:docMk/>
            <pc:sldMasterMk cId="2885650283" sldId="2147483648"/>
            <pc:sldLayoutMk cId="2718285046" sldId="2147483685"/>
          </pc:sldLayoutMkLst>
        </pc:sldLayoutChg>
      </pc:sldMasterChg>
      <pc:sldMasterChg chg="del delSldLayout">
        <pc:chgData name="David VACHALA" userId="76d02b97-1bbd-456c-868a-7dcf11490085" providerId="ADAL" clId="{6F22FB05-847C-4955-BB77-E977FB929C10}" dt="2023-10-10T20:08:40.083" v="63" actId="2696"/>
        <pc:sldMasterMkLst>
          <pc:docMk/>
          <pc:sldMasterMk cId="4176872137" sldId="2147483667"/>
        </pc:sldMasterMkLst>
        <pc:sldLayoutChg chg="del">
          <pc:chgData name="David VACHALA" userId="76d02b97-1bbd-456c-868a-7dcf11490085" providerId="ADAL" clId="{6F22FB05-847C-4955-BB77-E977FB929C10}" dt="2023-10-10T20:08:40.067" v="59" actId="2696"/>
          <pc:sldLayoutMkLst>
            <pc:docMk/>
            <pc:sldMasterMk cId="4176872137" sldId="2147483667"/>
            <pc:sldLayoutMk cId="3565019726" sldId="2147483668"/>
          </pc:sldLayoutMkLst>
        </pc:sldLayoutChg>
        <pc:sldLayoutChg chg="del">
          <pc:chgData name="David VACHALA" userId="76d02b97-1bbd-456c-868a-7dcf11490085" providerId="ADAL" clId="{6F22FB05-847C-4955-BB77-E977FB929C10}" dt="2023-10-10T20:08:40.071" v="60" actId="2696"/>
          <pc:sldLayoutMkLst>
            <pc:docMk/>
            <pc:sldMasterMk cId="4176872137" sldId="2147483667"/>
            <pc:sldLayoutMk cId="1363371636" sldId="2147483669"/>
          </pc:sldLayoutMkLst>
        </pc:sldLayoutChg>
        <pc:sldLayoutChg chg="del">
          <pc:chgData name="David VACHALA" userId="76d02b97-1bbd-456c-868a-7dcf11490085" providerId="ADAL" clId="{6F22FB05-847C-4955-BB77-E977FB929C10}" dt="2023-10-10T20:08:40.074" v="61" actId="2696"/>
          <pc:sldLayoutMkLst>
            <pc:docMk/>
            <pc:sldMasterMk cId="4176872137" sldId="2147483667"/>
            <pc:sldLayoutMk cId="2149163830" sldId="2147483670"/>
          </pc:sldLayoutMkLst>
        </pc:sldLayoutChg>
        <pc:sldLayoutChg chg="del">
          <pc:chgData name="David VACHALA" userId="76d02b97-1bbd-456c-868a-7dcf11490085" providerId="ADAL" clId="{6F22FB05-847C-4955-BB77-E977FB929C10}" dt="2023-10-10T20:08:40.076" v="62" actId="2696"/>
          <pc:sldLayoutMkLst>
            <pc:docMk/>
            <pc:sldMasterMk cId="4176872137" sldId="2147483667"/>
            <pc:sldLayoutMk cId="2287888071" sldId="2147483671"/>
          </pc:sldLayoutMkLst>
        </pc:sldLayoutChg>
      </pc:sldMasterChg>
      <pc:sldMasterChg chg="del delSldLayout">
        <pc:chgData name="David VACHALA" userId="76d02b97-1bbd-456c-868a-7dcf11490085" providerId="ADAL" clId="{6F22FB05-847C-4955-BB77-E977FB929C10}" dt="2023-10-10T20:08:24.153" v="58" actId="47"/>
        <pc:sldMasterMkLst>
          <pc:docMk/>
          <pc:sldMasterMk cId="4122753584" sldId="2147483672"/>
        </pc:sldMasterMkLst>
        <pc:sldLayoutChg chg="del">
          <pc:chgData name="David VACHALA" userId="76d02b97-1bbd-456c-868a-7dcf11490085" providerId="ADAL" clId="{6F22FB05-847C-4955-BB77-E977FB929C10}" dt="2023-10-10T20:08:24.153" v="58" actId="47"/>
          <pc:sldLayoutMkLst>
            <pc:docMk/>
            <pc:sldMasterMk cId="4122753584" sldId="2147483672"/>
            <pc:sldLayoutMk cId="2744584527" sldId="2147483673"/>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845649080" sldId="2147483674"/>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301463399" sldId="2147483675"/>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94774828" sldId="2147483676"/>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572405994" sldId="2147483677"/>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026020150" sldId="2147483678"/>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82594511" sldId="2147483679"/>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748274331" sldId="2147483680"/>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283728793" sldId="2147483681"/>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308333960" sldId="2147483682"/>
          </pc:sldLayoutMkLst>
        </pc:sldLayoutChg>
      </pc:sldMasterChg>
    </pc:docChg>
  </pc:docChgLst>
  <pc:docChgLst>
    <pc:chgData name="Allan De Castro" userId="84a4b5ad-8573-422f-8cde-9fcacdf20f37" providerId="ADAL" clId="{92C4CF35-13F9-4C29-8CA6-C1CC65BC68F2}"/>
    <pc:docChg chg="undo custSel addSld delSld modSld modSection">
      <pc:chgData name="Allan De Castro" userId="84a4b5ad-8573-422f-8cde-9fcacdf20f37" providerId="ADAL" clId="{92C4CF35-13F9-4C29-8CA6-C1CC65BC68F2}" dt="2023-04-17T18:43:17.953" v="515" actId="1076"/>
      <pc:docMkLst>
        <pc:docMk/>
      </pc:docMkLst>
      <pc:sldChg chg="addSp delSp modSp mod">
        <pc:chgData name="Allan De Castro" userId="84a4b5ad-8573-422f-8cde-9fcacdf20f37" providerId="ADAL" clId="{92C4CF35-13F9-4C29-8CA6-C1CC65BC68F2}" dt="2023-04-17T18:02:35.241" v="228" actId="478"/>
        <pc:sldMkLst>
          <pc:docMk/>
          <pc:sldMk cId="1042317166" sldId="313"/>
        </pc:sldMkLst>
        <pc:spChg chg="add mod">
          <ac:chgData name="Allan De Castro" userId="84a4b5ad-8573-422f-8cde-9fcacdf20f37" providerId="ADAL" clId="{92C4CF35-13F9-4C29-8CA6-C1CC65BC68F2}" dt="2023-04-17T17:54:45.033" v="16"/>
          <ac:spMkLst>
            <pc:docMk/>
            <pc:sldMk cId="1042317166" sldId="313"/>
            <ac:spMk id="3" creationId="{6C046590-DBF7-E504-D57B-21E4F70B0EA2}"/>
          </ac:spMkLst>
        </pc:spChg>
        <pc:spChg chg="mod">
          <ac:chgData name="Allan De Castro" userId="84a4b5ad-8573-422f-8cde-9fcacdf20f37" providerId="ADAL" clId="{92C4CF35-13F9-4C29-8CA6-C1CC65BC68F2}" dt="2023-04-17T18:02:06.444" v="222" actId="20577"/>
          <ac:spMkLst>
            <pc:docMk/>
            <pc:sldMk cId="1042317166" sldId="313"/>
            <ac:spMk id="5" creationId="{C3E0CF63-6F21-202D-6379-01CBA49CA521}"/>
          </ac:spMkLst>
        </pc:spChg>
        <pc:picChg chg="add mod">
          <ac:chgData name="Allan De Castro" userId="84a4b5ad-8573-422f-8cde-9fcacdf20f37" providerId="ADAL" clId="{92C4CF35-13F9-4C29-8CA6-C1CC65BC68F2}" dt="2023-04-17T17:53:48.851" v="0"/>
          <ac:picMkLst>
            <pc:docMk/>
            <pc:sldMk cId="1042317166" sldId="313"/>
            <ac:picMk id="2" creationId="{E8DA1756-2119-3582-C58D-F5B8971B60ED}"/>
          </ac:picMkLst>
        </pc:picChg>
        <pc:picChg chg="add del mod">
          <ac:chgData name="Allan De Castro" userId="84a4b5ad-8573-422f-8cde-9fcacdf20f37" providerId="ADAL" clId="{92C4CF35-13F9-4C29-8CA6-C1CC65BC68F2}" dt="2023-04-17T18:02:35.241" v="228" actId="478"/>
          <ac:picMkLst>
            <pc:docMk/>
            <pc:sldMk cId="1042317166" sldId="313"/>
            <ac:picMk id="6" creationId="{900530A9-5B76-D751-74C7-575DD41D341E}"/>
          </ac:picMkLst>
        </pc:picChg>
        <pc:picChg chg="add mod">
          <ac:chgData name="Allan De Castro" userId="84a4b5ad-8573-422f-8cde-9fcacdf20f37" providerId="ADAL" clId="{92C4CF35-13F9-4C29-8CA6-C1CC65BC68F2}" dt="2023-04-17T18:02:22.919" v="226" actId="1076"/>
          <ac:picMkLst>
            <pc:docMk/>
            <pc:sldMk cId="1042317166" sldId="313"/>
            <ac:picMk id="1026" creationId="{08C9DC91-2EFF-D15F-2FD8-0C97BFADA1FA}"/>
          </ac:picMkLst>
        </pc:picChg>
      </pc:sldChg>
      <pc:sldChg chg="addSp delSp modSp add mod">
        <pc:chgData name="Allan De Castro" userId="84a4b5ad-8573-422f-8cde-9fcacdf20f37" providerId="ADAL" clId="{92C4CF35-13F9-4C29-8CA6-C1CC65BC68F2}" dt="2023-04-17T18:04:49.642" v="243" actId="14100"/>
        <pc:sldMkLst>
          <pc:docMk/>
          <pc:sldMk cId="4167589495" sldId="318"/>
        </pc:sldMkLst>
        <pc:spChg chg="mod">
          <ac:chgData name="Allan De Castro" userId="84a4b5ad-8573-422f-8cde-9fcacdf20f37" providerId="ADAL" clId="{92C4CF35-13F9-4C29-8CA6-C1CC65BC68F2}" dt="2023-04-17T18:04:49.642" v="243" actId="14100"/>
          <ac:spMkLst>
            <pc:docMk/>
            <pc:sldMk cId="4167589495" sldId="318"/>
            <ac:spMk id="3" creationId="{6C046590-DBF7-E504-D57B-21E4F70B0EA2}"/>
          </ac:spMkLst>
        </pc:spChg>
        <pc:spChg chg="mod">
          <ac:chgData name="Allan De Castro" userId="84a4b5ad-8573-422f-8cde-9fcacdf20f37" providerId="ADAL" clId="{92C4CF35-13F9-4C29-8CA6-C1CC65BC68F2}" dt="2023-04-17T18:04:36.564" v="241" actId="6549"/>
          <ac:spMkLst>
            <pc:docMk/>
            <pc:sldMk cId="4167589495" sldId="318"/>
            <ac:spMk id="5" creationId="{C3E0CF63-6F21-202D-6379-01CBA49CA521}"/>
          </ac:spMkLst>
        </pc:spChg>
        <pc:picChg chg="del">
          <ac:chgData name="Allan De Castro" userId="84a4b5ad-8573-422f-8cde-9fcacdf20f37" providerId="ADAL" clId="{92C4CF35-13F9-4C29-8CA6-C1CC65BC68F2}" dt="2023-04-17T18:04:03.825" v="235" actId="478"/>
          <ac:picMkLst>
            <pc:docMk/>
            <pc:sldMk cId="4167589495" sldId="318"/>
            <ac:picMk id="1026" creationId="{08C9DC91-2EFF-D15F-2FD8-0C97BFADA1FA}"/>
          </ac:picMkLst>
        </pc:picChg>
        <pc:picChg chg="add mod">
          <ac:chgData name="Allan De Castro" userId="84a4b5ad-8573-422f-8cde-9fcacdf20f37" providerId="ADAL" clId="{92C4CF35-13F9-4C29-8CA6-C1CC65BC68F2}" dt="2023-04-17T18:04:10.714" v="238" actId="1076"/>
          <ac:picMkLst>
            <pc:docMk/>
            <pc:sldMk cId="4167589495" sldId="318"/>
            <ac:picMk id="2050" creationId="{F5683340-B4F7-C74E-A51A-5A5C51FCE698}"/>
          </ac:picMkLst>
        </pc:picChg>
      </pc:sldChg>
      <pc:sldChg chg="addSp delSp modSp add mod">
        <pc:chgData name="Allan De Castro" userId="84a4b5ad-8573-422f-8cde-9fcacdf20f37" providerId="ADAL" clId="{92C4CF35-13F9-4C29-8CA6-C1CC65BC68F2}" dt="2023-04-17T18:18:43.855" v="289"/>
        <pc:sldMkLst>
          <pc:docMk/>
          <pc:sldMk cId="3253152132" sldId="319"/>
        </pc:sldMkLst>
        <pc:spChg chg="mod">
          <ac:chgData name="Allan De Castro" userId="84a4b5ad-8573-422f-8cde-9fcacdf20f37" providerId="ADAL" clId="{92C4CF35-13F9-4C29-8CA6-C1CC65BC68F2}" dt="2023-04-17T18:18:43.855" v="289"/>
          <ac:spMkLst>
            <pc:docMk/>
            <pc:sldMk cId="3253152132" sldId="319"/>
            <ac:spMk id="3" creationId="{6C046590-DBF7-E504-D57B-21E4F70B0EA2}"/>
          </ac:spMkLst>
        </pc:spChg>
        <pc:spChg chg="mod">
          <ac:chgData name="Allan De Castro" userId="84a4b5ad-8573-422f-8cde-9fcacdf20f37" providerId="ADAL" clId="{92C4CF35-13F9-4C29-8CA6-C1CC65BC68F2}" dt="2023-04-17T18:10:31.229" v="282" actId="20577"/>
          <ac:spMkLst>
            <pc:docMk/>
            <pc:sldMk cId="3253152132" sldId="319"/>
            <ac:spMk id="5" creationId="{C3E0CF63-6F21-202D-6379-01CBA49CA521}"/>
          </ac:spMkLst>
        </pc:spChg>
        <pc:picChg chg="del">
          <ac:chgData name="Allan De Castro" userId="84a4b5ad-8573-422f-8cde-9fcacdf20f37" providerId="ADAL" clId="{92C4CF35-13F9-4C29-8CA6-C1CC65BC68F2}" dt="2023-04-17T18:05:32.362" v="248" actId="478"/>
          <ac:picMkLst>
            <pc:docMk/>
            <pc:sldMk cId="3253152132" sldId="319"/>
            <ac:picMk id="2050" creationId="{F5683340-B4F7-C74E-A51A-5A5C51FCE698}"/>
          </ac:picMkLst>
        </pc:picChg>
        <pc:picChg chg="add mod">
          <ac:chgData name="Allan De Castro" userId="84a4b5ad-8573-422f-8cde-9fcacdf20f37" providerId="ADAL" clId="{92C4CF35-13F9-4C29-8CA6-C1CC65BC68F2}" dt="2023-04-17T18:05:35.899" v="251" actId="1076"/>
          <ac:picMkLst>
            <pc:docMk/>
            <pc:sldMk cId="3253152132" sldId="319"/>
            <ac:picMk id="3074" creationId="{2ACDA52B-144F-B451-0334-929AD5213A61}"/>
          </ac:picMkLst>
        </pc:picChg>
        <pc:picChg chg="add mod">
          <ac:chgData name="Allan De Castro" userId="84a4b5ad-8573-422f-8cde-9fcacdf20f37" providerId="ADAL" clId="{92C4CF35-13F9-4C29-8CA6-C1CC65BC68F2}" dt="2023-04-17T18:05:47.517" v="254" actId="1076"/>
          <ac:picMkLst>
            <pc:docMk/>
            <pc:sldMk cId="3253152132" sldId="319"/>
            <ac:picMk id="3076" creationId="{2D57BAF1-D8C8-8D22-546C-05D6DB3703ED}"/>
          </ac:picMkLst>
        </pc:picChg>
      </pc:sldChg>
      <pc:sldChg chg="addSp delSp modSp add mod">
        <pc:chgData name="Allan De Castro" userId="84a4b5ad-8573-422f-8cde-9fcacdf20f37" providerId="ADAL" clId="{92C4CF35-13F9-4C29-8CA6-C1CC65BC68F2}" dt="2023-04-17T18:21:13.822" v="306" actId="1076"/>
        <pc:sldMkLst>
          <pc:docMk/>
          <pc:sldMk cId="2694208961" sldId="320"/>
        </pc:sldMkLst>
        <pc:spChg chg="mod">
          <ac:chgData name="Allan De Castro" userId="84a4b5ad-8573-422f-8cde-9fcacdf20f37" providerId="ADAL" clId="{92C4CF35-13F9-4C29-8CA6-C1CC65BC68F2}" dt="2023-04-17T18:17:29.530" v="288"/>
          <ac:spMkLst>
            <pc:docMk/>
            <pc:sldMk cId="2694208961" sldId="320"/>
            <ac:spMk id="3" creationId="{6C046590-DBF7-E504-D57B-21E4F70B0EA2}"/>
          </ac:spMkLst>
        </pc:spChg>
        <pc:spChg chg="mod">
          <ac:chgData name="Allan De Castro" userId="84a4b5ad-8573-422f-8cde-9fcacdf20f37" providerId="ADAL" clId="{92C4CF35-13F9-4C29-8CA6-C1CC65BC68F2}" dt="2023-04-17T18:20:35.376" v="298"/>
          <ac:spMkLst>
            <pc:docMk/>
            <pc:sldMk cId="2694208961" sldId="320"/>
            <ac:spMk id="5" creationId="{C3E0CF63-6F21-202D-6379-01CBA49CA521}"/>
          </ac:spMkLst>
        </pc:spChg>
        <pc:picChg chg="del">
          <ac:chgData name="Allan De Castro" userId="84a4b5ad-8573-422f-8cde-9fcacdf20f37" providerId="ADAL" clId="{92C4CF35-13F9-4C29-8CA6-C1CC65BC68F2}" dt="2023-04-17T18:17:11.412" v="285" actId="478"/>
          <ac:picMkLst>
            <pc:docMk/>
            <pc:sldMk cId="2694208961" sldId="320"/>
            <ac:picMk id="2" creationId="{E8DA1756-2119-3582-C58D-F5B8971B60ED}"/>
          </ac:picMkLst>
        </pc:picChg>
        <pc:picChg chg="add mod">
          <ac:chgData name="Allan De Castro" userId="84a4b5ad-8573-422f-8cde-9fcacdf20f37" providerId="ADAL" clId="{92C4CF35-13F9-4C29-8CA6-C1CC65BC68F2}" dt="2023-04-17T18:17:13.120" v="286" actId="1076"/>
          <ac:picMkLst>
            <pc:docMk/>
            <pc:sldMk cId="2694208961" sldId="320"/>
            <ac:picMk id="6" creationId="{E31FB922-A6D6-8260-7DCF-34EA65A27996}"/>
          </ac:picMkLst>
        </pc:picChg>
        <pc:picChg chg="del">
          <ac:chgData name="Allan De Castro" userId="84a4b5ad-8573-422f-8cde-9fcacdf20f37" providerId="ADAL" clId="{92C4CF35-13F9-4C29-8CA6-C1CC65BC68F2}" dt="2023-04-17T18:21:07.007" v="300" actId="478"/>
          <ac:picMkLst>
            <pc:docMk/>
            <pc:sldMk cId="2694208961" sldId="320"/>
            <ac:picMk id="3074" creationId="{2ACDA52B-144F-B451-0334-929AD5213A61}"/>
          </ac:picMkLst>
        </pc:picChg>
        <pc:picChg chg="del">
          <ac:chgData name="Allan De Castro" userId="84a4b5ad-8573-422f-8cde-9fcacdf20f37" providerId="ADAL" clId="{92C4CF35-13F9-4C29-8CA6-C1CC65BC68F2}" dt="2023-04-17T18:21:07.460" v="301" actId="478"/>
          <ac:picMkLst>
            <pc:docMk/>
            <pc:sldMk cId="2694208961" sldId="320"/>
            <ac:picMk id="3076" creationId="{2D57BAF1-D8C8-8D22-546C-05D6DB3703ED}"/>
          </ac:picMkLst>
        </pc:picChg>
        <pc:picChg chg="add mod">
          <ac:chgData name="Allan De Castro" userId="84a4b5ad-8573-422f-8cde-9fcacdf20f37" providerId="ADAL" clId="{92C4CF35-13F9-4C29-8CA6-C1CC65BC68F2}" dt="2023-04-17T18:21:13.822" v="306" actId="1076"/>
          <ac:picMkLst>
            <pc:docMk/>
            <pc:sldMk cId="2694208961" sldId="320"/>
            <ac:picMk id="4098" creationId="{3257584F-4AE0-1E21-1814-7E1B73E5B1E0}"/>
          </ac:picMkLst>
        </pc:picChg>
      </pc:sldChg>
      <pc:sldChg chg="addSp delSp modSp add del mod">
        <pc:chgData name="Allan De Castro" userId="84a4b5ad-8573-422f-8cde-9fcacdf20f37" providerId="ADAL" clId="{92C4CF35-13F9-4C29-8CA6-C1CC65BC68F2}" dt="2023-04-17T18:27:16.703" v="411" actId="47"/>
        <pc:sldMkLst>
          <pc:docMk/>
          <pc:sldMk cId="2681527431" sldId="321"/>
        </pc:sldMkLst>
        <pc:spChg chg="mod">
          <ac:chgData name="Allan De Castro" userId="84a4b5ad-8573-422f-8cde-9fcacdf20f37" providerId="ADAL" clId="{92C4CF35-13F9-4C29-8CA6-C1CC65BC68F2}" dt="2023-04-17T18:23:36.688" v="308"/>
          <ac:spMkLst>
            <pc:docMk/>
            <pc:sldMk cId="2681527431" sldId="321"/>
            <ac:spMk id="3" creationId="{6C046590-DBF7-E504-D57B-21E4F70B0EA2}"/>
          </ac:spMkLst>
        </pc:spChg>
        <pc:spChg chg="mod">
          <ac:chgData name="Allan De Castro" userId="84a4b5ad-8573-422f-8cde-9fcacdf20f37" providerId="ADAL" clId="{92C4CF35-13F9-4C29-8CA6-C1CC65BC68F2}" dt="2023-04-17T18:24:21.931" v="336" actId="27636"/>
          <ac:spMkLst>
            <pc:docMk/>
            <pc:sldMk cId="2681527431" sldId="321"/>
            <ac:spMk id="5" creationId="{C3E0CF63-6F21-202D-6379-01CBA49CA521}"/>
          </ac:spMkLst>
        </pc:spChg>
        <pc:picChg chg="add del mod">
          <ac:chgData name="Allan De Castro" userId="84a4b5ad-8573-422f-8cde-9fcacdf20f37" providerId="ADAL" clId="{92C4CF35-13F9-4C29-8CA6-C1CC65BC68F2}" dt="2023-04-17T18:25:13.902" v="342"/>
          <ac:picMkLst>
            <pc:docMk/>
            <pc:sldMk cId="2681527431" sldId="321"/>
            <ac:picMk id="6" creationId="{6562F64F-E69A-C0F9-1CC5-CC1BB8FCB96B}"/>
          </ac:picMkLst>
        </pc:picChg>
        <pc:picChg chg="del">
          <ac:chgData name="Allan De Castro" userId="84a4b5ad-8573-422f-8cde-9fcacdf20f37" providerId="ADAL" clId="{92C4CF35-13F9-4C29-8CA6-C1CC65BC68F2}" dt="2023-04-17T18:23:54.797" v="315" actId="478"/>
          <ac:picMkLst>
            <pc:docMk/>
            <pc:sldMk cId="2681527431" sldId="321"/>
            <ac:picMk id="3074" creationId="{2ACDA52B-144F-B451-0334-929AD5213A61}"/>
          </ac:picMkLst>
        </pc:picChg>
        <pc:picChg chg="del">
          <ac:chgData name="Allan De Castro" userId="84a4b5ad-8573-422f-8cde-9fcacdf20f37" providerId="ADAL" clId="{92C4CF35-13F9-4C29-8CA6-C1CC65BC68F2}" dt="2023-04-17T18:24:05.750" v="321" actId="478"/>
          <ac:picMkLst>
            <pc:docMk/>
            <pc:sldMk cId="2681527431" sldId="321"/>
            <ac:picMk id="3076" creationId="{2D57BAF1-D8C8-8D22-546C-05D6DB3703ED}"/>
          </ac:picMkLst>
        </pc:picChg>
        <pc:picChg chg="add mod">
          <ac:chgData name="Allan De Castro" userId="84a4b5ad-8573-422f-8cde-9fcacdf20f37" providerId="ADAL" clId="{92C4CF35-13F9-4C29-8CA6-C1CC65BC68F2}" dt="2023-04-17T18:24:31.732" v="340" actId="14100"/>
          <ac:picMkLst>
            <pc:docMk/>
            <pc:sldMk cId="2681527431" sldId="321"/>
            <ac:picMk id="5122" creationId="{F0B6403C-7ED7-001A-671E-A1EDE1E420EC}"/>
          </ac:picMkLst>
        </pc:picChg>
        <pc:picChg chg="add mod">
          <ac:chgData name="Allan De Castro" userId="84a4b5ad-8573-422f-8cde-9fcacdf20f37" providerId="ADAL" clId="{92C4CF35-13F9-4C29-8CA6-C1CC65BC68F2}" dt="2023-04-17T18:24:23.039" v="337" actId="1076"/>
          <ac:picMkLst>
            <pc:docMk/>
            <pc:sldMk cId="2681527431" sldId="321"/>
            <ac:picMk id="5124" creationId="{83AAF44C-A36A-E7D9-C0D2-518681F3E9BD}"/>
          </ac:picMkLst>
        </pc:picChg>
      </pc:sldChg>
      <pc:sldChg chg="addSp delSp modSp add mod">
        <pc:chgData name="Allan De Castro" userId="84a4b5ad-8573-422f-8cde-9fcacdf20f37" providerId="ADAL" clId="{92C4CF35-13F9-4C29-8CA6-C1CC65BC68F2}" dt="2023-04-17T18:26:01.382" v="410" actId="1076"/>
        <pc:sldMkLst>
          <pc:docMk/>
          <pc:sldMk cId="1811033490" sldId="322"/>
        </pc:sldMkLst>
        <pc:spChg chg="mod">
          <ac:chgData name="Allan De Castro" userId="84a4b5ad-8573-422f-8cde-9fcacdf20f37" providerId="ADAL" clId="{92C4CF35-13F9-4C29-8CA6-C1CC65BC68F2}" dt="2023-04-17T18:25:51.462" v="405"/>
          <ac:spMkLst>
            <pc:docMk/>
            <pc:sldMk cId="1811033490" sldId="322"/>
            <ac:spMk id="3" creationId="{6C046590-DBF7-E504-D57B-21E4F70B0EA2}"/>
          </ac:spMkLst>
        </pc:spChg>
        <pc:spChg chg="mod">
          <ac:chgData name="Allan De Castro" userId="84a4b5ad-8573-422f-8cde-9fcacdf20f37" providerId="ADAL" clId="{92C4CF35-13F9-4C29-8CA6-C1CC65BC68F2}" dt="2023-04-17T18:25:44.928" v="404" actId="20577"/>
          <ac:spMkLst>
            <pc:docMk/>
            <pc:sldMk cId="1811033490" sldId="322"/>
            <ac:spMk id="5" creationId="{C3E0CF63-6F21-202D-6379-01CBA49CA521}"/>
          </ac:spMkLst>
        </pc:spChg>
        <pc:picChg chg="del">
          <ac:chgData name="Allan De Castro" userId="84a4b5ad-8573-422f-8cde-9fcacdf20f37" providerId="ADAL" clId="{92C4CF35-13F9-4C29-8CA6-C1CC65BC68F2}" dt="2023-04-17T18:25:27.333" v="344" actId="478"/>
          <ac:picMkLst>
            <pc:docMk/>
            <pc:sldMk cId="1811033490" sldId="322"/>
            <ac:picMk id="5122" creationId="{F0B6403C-7ED7-001A-671E-A1EDE1E420EC}"/>
          </ac:picMkLst>
        </pc:picChg>
        <pc:picChg chg="del">
          <ac:chgData name="Allan De Castro" userId="84a4b5ad-8573-422f-8cde-9fcacdf20f37" providerId="ADAL" clId="{92C4CF35-13F9-4C29-8CA6-C1CC65BC68F2}" dt="2023-04-17T18:25:32.282" v="348" actId="478"/>
          <ac:picMkLst>
            <pc:docMk/>
            <pc:sldMk cId="1811033490" sldId="322"/>
            <ac:picMk id="5124" creationId="{83AAF44C-A36A-E7D9-C0D2-518681F3E9BD}"/>
          </ac:picMkLst>
        </pc:picChg>
        <pc:picChg chg="add mod">
          <ac:chgData name="Allan De Castro" userId="84a4b5ad-8573-422f-8cde-9fcacdf20f37" providerId="ADAL" clId="{92C4CF35-13F9-4C29-8CA6-C1CC65BC68F2}" dt="2023-04-17T18:26:01.382" v="410" actId="1076"/>
          <ac:picMkLst>
            <pc:docMk/>
            <pc:sldMk cId="1811033490" sldId="322"/>
            <ac:picMk id="6146" creationId="{4D7A43F2-8081-6E8D-14C2-9AE1C40D6551}"/>
          </ac:picMkLst>
        </pc:picChg>
      </pc:sldChg>
      <pc:sldChg chg="addSp delSp modSp add mod">
        <pc:chgData name="Allan De Castro" userId="84a4b5ad-8573-422f-8cde-9fcacdf20f37" providerId="ADAL" clId="{92C4CF35-13F9-4C29-8CA6-C1CC65BC68F2}" dt="2023-04-17T18:41:12.093" v="491" actId="1076"/>
        <pc:sldMkLst>
          <pc:docMk/>
          <pc:sldMk cId="3844345948" sldId="323"/>
        </pc:sldMkLst>
        <pc:spChg chg="mod">
          <ac:chgData name="Allan De Castro" userId="84a4b5ad-8573-422f-8cde-9fcacdf20f37" providerId="ADAL" clId="{92C4CF35-13F9-4C29-8CA6-C1CC65BC68F2}" dt="2023-04-17T18:41:07.403" v="489" actId="6549"/>
          <ac:spMkLst>
            <pc:docMk/>
            <pc:sldMk cId="3844345948" sldId="323"/>
            <ac:spMk id="3" creationId="{6C046590-DBF7-E504-D57B-21E4F70B0EA2}"/>
          </ac:spMkLst>
        </pc:spChg>
        <pc:spChg chg="mod">
          <ac:chgData name="Allan De Castro" userId="84a4b5ad-8573-422f-8cde-9fcacdf20f37" providerId="ADAL" clId="{92C4CF35-13F9-4C29-8CA6-C1CC65BC68F2}" dt="2023-04-17T18:40:43.945" v="480" actId="27636"/>
          <ac:spMkLst>
            <pc:docMk/>
            <pc:sldMk cId="3844345948" sldId="323"/>
            <ac:spMk id="5" creationId="{C3E0CF63-6F21-202D-6379-01CBA49CA521}"/>
          </ac:spMkLst>
        </pc:spChg>
        <pc:picChg chg="del">
          <ac:chgData name="Allan De Castro" userId="84a4b5ad-8573-422f-8cde-9fcacdf20f37" providerId="ADAL" clId="{92C4CF35-13F9-4C29-8CA6-C1CC65BC68F2}" dt="2023-04-17T18:37:03.949" v="417" actId="478"/>
          <ac:picMkLst>
            <pc:docMk/>
            <pc:sldMk cId="3844345948" sldId="323"/>
            <ac:picMk id="2" creationId="{E8DA1756-2119-3582-C58D-F5B8971B60ED}"/>
          </ac:picMkLst>
        </pc:picChg>
        <pc:picChg chg="add del mod">
          <ac:chgData name="Allan De Castro" userId="84a4b5ad-8573-422f-8cde-9fcacdf20f37" providerId="ADAL" clId="{92C4CF35-13F9-4C29-8CA6-C1CC65BC68F2}" dt="2023-04-17T18:37:01.819" v="415" actId="478"/>
          <ac:picMkLst>
            <pc:docMk/>
            <pc:sldMk cId="3844345948" sldId="323"/>
            <ac:picMk id="7" creationId="{94892D36-D407-30F8-AB8F-D384A62592BA}"/>
          </ac:picMkLst>
        </pc:picChg>
        <pc:picChg chg="add mod">
          <ac:chgData name="Allan De Castro" userId="84a4b5ad-8573-422f-8cde-9fcacdf20f37" providerId="ADAL" clId="{92C4CF35-13F9-4C29-8CA6-C1CC65BC68F2}" dt="2023-04-17T18:37:07.504" v="421" actId="1076"/>
          <ac:picMkLst>
            <pc:docMk/>
            <pc:sldMk cId="3844345948" sldId="323"/>
            <ac:picMk id="8" creationId="{CCA50F08-ABF1-40A8-17F0-F1FF002F8153}"/>
          </ac:picMkLst>
        </pc:picChg>
        <pc:picChg chg="del">
          <ac:chgData name="Allan De Castro" userId="84a4b5ad-8573-422f-8cde-9fcacdf20f37" providerId="ADAL" clId="{92C4CF35-13F9-4C29-8CA6-C1CC65BC68F2}" dt="2023-04-17T18:39:42.532" v="425" actId="478"/>
          <ac:picMkLst>
            <pc:docMk/>
            <pc:sldMk cId="3844345948" sldId="323"/>
            <ac:picMk id="6146" creationId="{4D7A43F2-8081-6E8D-14C2-9AE1C40D6551}"/>
          </ac:picMkLst>
        </pc:picChg>
        <pc:picChg chg="add mod">
          <ac:chgData name="Allan De Castro" userId="84a4b5ad-8573-422f-8cde-9fcacdf20f37" providerId="ADAL" clId="{92C4CF35-13F9-4C29-8CA6-C1CC65BC68F2}" dt="2023-04-17T18:41:12.093" v="491" actId="1076"/>
          <ac:picMkLst>
            <pc:docMk/>
            <pc:sldMk cId="3844345948" sldId="323"/>
            <ac:picMk id="7170" creationId="{96F96FA6-93C5-3661-736B-90E1C8932757}"/>
          </ac:picMkLst>
        </pc:picChg>
      </pc:sldChg>
      <pc:sldChg chg="addSp delSp modSp add mod">
        <pc:chgData name="Allan De Castro" userId="84a4b5ad-8573-422f-8cde-9fcacdf20f37" providerId="ADAL" clId="{92C4CF35-13F9-4C29-8CA6-C1CC65BC68F2}" dt="2023-04-17T18:43:17.953" v="515" actId="1076"/>
        <pc:sldMkLst>
          <pc:docMk/>
          <pc:sldMk cId="1821189232" sldId="324"/>
        </pc:sldMkLst>
        <pc:spChg chg="mod">
          <ac:chgData name="Allan De Castro" userId="84a4b5ad-8573-422f-8cde-9fcacdf20f37" providerId="ADAL" clId="{92C4CF35-13F9-4C29-8CA6-C1CC65BC68F2}" dt="2023-04-17T18:42:33.723" v="506" actId="1076"/>
          <ac:spMkLst>
            <pc:docMk/>
            <pc:sldMk cId="1821189232" sldId="324"/>
            <ac:spMk id="3" creationId="{6C046590-DBF7-E504-D57B-21E4F70B0EA2}"/>
          </ac:spMkLst>
        </pc:spChg>
        <pc:spChg chg="mod">
          <ac:chgData name="Allan De Castro" userId="84a4b5ad-8573-422f-8cde-9fcacdf20f37" providerId="ADAL" clId="{92C4CF35-13F9-4C29-8CA6-C1CC65BC68F2}" dt="2023-04-17T18:42:11.810" v="500" actId="27636"/>
          <ac:spMkLst>
            <pc:docMk/>
            <pc:sldMk cId="1821189232" sldId="324"/>
            <ac:spMk id="5" creationId="{C3E0CF63-6F21-202D-6379-01CBA49CA521}"/>
          </ac:spMkLst>
        </pc:spChg>
        <pc:picChg chg="add mod modCrop">
          <ac:chgData name="Allan De Castro" userId="84a4b5ad-8573-422f-8cde-9fcacdf20f37" providerId="ADAL" clId="{92C4CF35-13F9-4C29-8CA6-C1CC65BC68F2}" dt="2023-04-17T18:43:17.953" v="515" actId="1076"/>
          <ac:picMkLst>
            <pc:docMk/>
            <pc:sldMk cId="1821189232" sldId="324"/>
            <ac:picMk id="6" creationId="{1692FF42-0663-91CF-2C33-062103E27377}"/>
          </ac:picMkLst>
        </pc:picChg>
        <pc:picChg chg="del">
          <ac:chgData name="Allan De Castro" userId="84a4b5ad-8573-422f-8cde-9fcacdf20f37" providerId="ADAL" clId="{92C4CF35-13F9-4C29-8CA6-C1CC65BC68F2}" dt="2023-04-17T18:43:03.389" v="510" actId="478"/>
          <ac:picMkLst>
            <pc:docMk/>
            <pc:sldMk cId="1821189232" sldId="324"/>
            <ac:picMk id="8" creationId="{CCA50F08-ABF1-40A8-17F0-F1FF002F8153}"/>
          </ac:picMkLst>
        </pc:picChg>
        <pc:picChg chg="del">
          <ac:chgData name="Allan De Castro" userId="84a4b5ad-8573-422f-8cde-9fcacdf20f37" providerId="ADAL" clId="{92C4CF35-13F9-4C29-8CA6-C1CC65BC68F2}" dt="2023-04-17T18:42:00.749" v="493" actId="478"/>
          <ac:picMkLst>
            <pc:docMk/>
            <pc:sldMk cId="1821189232" sldId="324"/>
            <ac:picMk id="7170" creationId="{96F96FA6-93C5-3661-736B-90E1C8932757}"/>
          </ac:picMkLst>
        </pc:picChg>
        <pc:picChg chg="add mod">
          <ac:chgData name="Allan De Castro" userId="84a4b5ad-8573-422f-8cde-9fcacdf20f37" providerId="ADAL" clId="{92C4CF35-13F9-4C29-8CA6-C1CC65BC68F2}" dt="2023-04-17T18:43:06.965" v="513" actId="1076"/>
          <ac:picMkLst>
            <pc:docMk/>
            <pc:sldMk cId="1821189232" sldId="324"/>
            <ac:picMk id="8194" creationId="{9908777A-A450-2A3F-A5FA-E974536E2481}"/>
          </ac:picMkLst>
        </pc:picChg>
      </pc:sldChg>
    </pc:docChg>
  </pc:docChgLst>
  <pc:docChgLst>
    <pc:chgData name="Théophile Chin-Nin" userId="77bb4687-6e0a-4c11-8f84-ca258473b33f" providerId="ADAL" clId="{A4C1309E-F2A7-4547-BB4E-44BB8E5032C3}"/>
    <pc:docChg chg="custSel addSld modSld sldOrd modSection">
      <pc:chgData name="Théophile Chin-Nin" userId="77bb4687-6e0a-4c11-8f84-ca258473b33f" providerId="ADAL" clId="{A4C1309E-F2A7-4547-BB4E-44BB8E5032C3}" dt="2023-08-30T10:46:29.741" v="2576" actId="20577"/>
      <pc:docMkLst>
        <pc:docMk/>
      </pc:docMkLst>
      <pc:sldChg chg="modSp mod">
        <pc:chgData name="Théophile Chin-Nin" userId="77bb4687-6e0a-4c11-8f84-ca258473b33f" providerId="ADAL" clId="{A4C1309E-F2A7-4547-BB4E-44BB8E5032C3}" dt="2023-08-30T07:06:04.128" v="561" actId="20577"/>
        <pc:sldMkLst>
          <pc:docMk/>
          <pc:sldMk cId="147076190" sldId="2147480235"/>
        </pc:sldMkLst>
        <pc:spChg chg="mod">
          <ac:chgData name="Théophile Chin-Nin" userId="77bb4687-6e0a-4c11-8f84-ca258473b33f" providerId="ADAL" clId="{A4C1309E-F2A7-4547-BB4E-44BB8E5032C3}" dt="2023-08-30T07:02:07.459" v="106" actId="20577"/>
          <ac:spMkLst>
            <pc:docMk/>
            <pc:sldMk cId="147076190" sldId="2147480235"/>
            <ac:spMk id="2" creationId="{71DE7EB3-5896-C287-95F2-C39A538F19A4}"/>
          </ac:spMkLst>
        </pc:spChg>
        <pc:spChg chg="mod">
          <ac:chgData name="Théophile Chin-Nin" userId="77bb4687-6e0a-4c11-8f84-ca258473b33f" providerId="ADAL" clId="{A4C1309E-F2A7-4547-BB4E-44BB8E5032C3}" dt="2023-08-30T07:06:04.128" v="561" actId="20577"/>
          <ac:spMkLst>
            <pc:docMk/>
            <pc:sldMk cId="147076190" sldId="2147480235"/>
            <ac:spMk id="3" creationId="{68FA2B03-250F-CE81-CE54-BD45089E5040}"/>
          </ac:spMkLst>
        </pc:spChg>
      </pc:sldChg>
      <pc:sldChg chg="addSp delSp modSp add mod modAnim">
        <pc:chgData name="Théophile Chin-Nin" userId="77bb4687-6e0a-4c11-8f84-ca258473b33f" providerId="ADAL" clId="{A4C1309E-F2A7-4547-BB4E-44BB8E5032C3}" dt="2023-08-30T07:23:01.678" v="1229" actId="1076"/>
        <pc:sldMkLst>
          <pc:docMk/>
          <pc:sldMk cId="2667802922" sldId="2147480257"/>
        </pc:sldMkLst>
        <pc:spChg chg="mod">
          <ac:chgData name="Théophile Chin-Nin" userId="77bb4687-6e0a-4c11-8f84-ca258473b33f" providerId="ADAL" clId="{A4C1309E-F2A7-4547-BB4E-44BB8E5032C3}" dt="2023-08-30T07:08:33.182" v="735" actId="14100"/>
          <ac:spMkLst>
            <pc:docMk/>
            <pc:sldMk cId="2667802922" sldId="2147480257"/>
            <ac:spMk id="2" creationId="{71DE7EB3-5896-C287-95F2-C39A538F19A4}"/>
          </ac:spMkLst>
        </pc:spChg>
        <pc:spChg chg="del mod">
          <ac:chgData name="Théophile Chin-Nin" userId="77bb4687-6e0a-4c11-8f84-ca258473b33f" providerId="ADAL" clId="{A4C1309E-F2A7-4547-BB4E-44BB8E5032C3}" dt="2023-08-30T07:08:57.621" v="737" actId="478"/>
          <ac:spMkLst>
            <pc:docMk/>
            <pc:sldMk cId="2667802922" sldId="2147480257"/>
            <ac:spMk id="3" creationId="{68FA2B03-250F-CE81-CE54-BD45089E5040}"/>
          </ac:spMkLst>
        </pc:spChg>
        <pc:spChg chg="add del mod">
          <ac:chgData name="Théophile Chin-Nin" userId="77bb4687-6e0a-4c11-8f84-ca258473b33f" providerId="ADAL" clId="{A4C1309E-F2A7-4547-BB4E-44BB8E5032C3}" dt="2023-08-30T07:06:43.026" v="611" actId="478"/>
          <ac:spMkLst>
            <pc:docMk/>
            <pc:sldMk cId="2667802922" sldId="2147480257"/>
            <ac:spMk id="5" creationId="{4CDB0447-D6B6-C698-8525-D51B7BE54A44}"/>
          </ac:spMkLst>
        </pc:spChg>
        <pc:spChg chg="add mod">
          <ac:chgData name="Théophile Chin-Nin" userId="77bb4687-6e0a-4c11-8f84-ca258473b33f" providerId="ADAL" clId="{A4C1309E-F2A7-4547-BB4E-44BB8E5032C3}" dt="2023-08-30T07:18:10.737" v="900" actId="1076"/>
          <ac:spMkLst>
            <pc:docMk/>
            <pc:sldMk cId="2667802922" sldId="2147480257"/>
            <ac:spMk id="6" creationId="{0A985AE4-9362-FA22-4BEC-1876E89CE6A2}"/>
          </ac:spMkLst>
        </pc:spChg>
        <pc:spChg chg="add mod">
          <ac:chgData name="Théophile Chin-Nin" userId="77bb4687-6e0a-4c11-8f84-ca258473b33f" providerId="ADAL" clId="{A4C1309E-F2A7-4547-BB4E-44BB8E5032C3}" dt="2023-08-30T07:18:10.737" v="900" actId="1076"/>
          <ac:spMkLst>
            <pc:docMk/>
            <pc:sldMk cId="2667802922" sldId="2147480257"/>
            <ac:spMk id="7" creationId="{C186ACC3-64CA-CA39-381C-BD0DC9E39D22}"/>
          </ac:spMkLst>
        </pc:spChg>
        <pc:spChg chg="add mod ord">
          <ac:chgData name="Théophile Chin-Nin" userId="77bb4687-6e0a-4c11-8f84-ca258473b33f" providerId="ADAL" clId="{A4C1309E-F2A7-4547-BB4E-44BB8E5032C3}" dt="2023-08-30T07:18:10.737" v="900" actId="1076"/>
          <ac:spMkLst>
            <pc:docMk/>
            <pc:sldMk cId="2667802922" sldId="2147480257"/>
            <ac:spMk id="8" creationId="{5207E5D8-1E97-8136-8AD8-9F0793C3ABAE}"/>
          </ac:spMkLst>
        </pc:spChg>
        <pc:spChg chg="add mod">
          <ac:chgData name="Théophile Chin-Nin" userId="77bb4687-6e0a-4c11-8f84-ca258473b33f" providerId="ADAL" clId="{A4C1309E-F2A7-4547-BB4E-44BB8E5032C3}" dt="2023-08-30T07:18:10.737" v="900" actId="1076"/>
          <ac:spMkLst>
            <pc:docMk/>
            <pc:sldMk cId="2667802922" sldId="2147480257"/>
            <ac:spMk id="9" creationId="{790BB571-B8F0-0F77-A51A-2098652050C9}"/>
          </ac:spMkLst>
        </pc:spChg>
        <pc:spChg chg="add mod">
          <ac:chgData name="Théophile Chin-Nin" userId="77bb4687-6e0a-4c11-8f84-ca258473b33f" providerId="ADAL" clId="{A4C1309E-F2A7-4547-BB4E-44BB8E5032C3}" dt="2023-08-30T07:23:01.678" v="1229" actId="1076"/>
          <ac:spMkLst>
            <pc:docMk/>
            <pc:sldMk cId="2667802922" sldId="2147480257"/>
            <ac:spMk id="11" creationId="{9DCBF3C5-F91C-CEF4-BEBD-1E6F329DCA60}"/>
          </ac:spMkLst>
        </pc:spChg>
        <pc:spChg chg="add mod">
          <ac:chgData name="Théophile Chin-Nin" userId="77bb4687-6e0a-4c11-8f84-ca258473b33f" providerId="ADAL" clId="{A4C1309E-F2A7-4547-BB4E-44BB8E5032C3}" dt="2023-08-30T07:18:10.737" v="900" actId="1076"/>
          <ac:spMkLst>
            <pc:docMk/>
            <pc:sldMk cId="2667802922" sldId="2147480257"/>
            <ac:spMk id="12" creationId="{F1A1B3B8-5F8D-EA9E-1335-C99392582C21}"/>
          </ac:spMkLst>
        </pc:spChg>
        <pc:spChg chg="add mod">
          <ac:chgData name="Théophile Chin-Nin" userId="77bb4687-6e0a-4c11-8f84-ca258473b33f" providerId="ADAL" clId="{A4C1309E-F2A7-4547-BB4E-44BB8E5032C3}" dt="2023-08-30T07:18:10.737" v="900" actId="1076"/>
          <ac:spMkLst>
            <pc:docMk/>
            <pc:sldMk cId="2667802922" sldId="2147480257"/>
            <ac:spMk id="13" creationId="{980E22E2-B879-28F6-94F7-FC4C95CC7012}"/>
          </ac:spMkLst>
        </pc:spChg>
        <pc:spChg chg="add mod">
          <ac:chgData name="Théophile Chin-Nin" userId="77bb4687-6e0a-4c11-8f84-ca258473b33f" providerId="ADAL" clId="{A4C1309E-F2A7-4547-BB4E-44BB8E5032C3}" dt="2023-08-30T07:18:10.737" v="900" actId="1076"/>
          <ac:spMkLst>
            <pc:docMk/>
            <pc:sldMk cId="2667802922" sldId="2147480257"/>
            <ac:spMk id="14" creationId="{B1C79D52-A4E0-A4CA-40E5-47884E5BBE7D}"/>
          </ac:spMkLst>
        </pc:spChg>
        <pc:spChg chg="add mod">
          <ac:chgData name="Théophile Chin-Nin" userId="77bb4687-6e0a-4c11-8f84-ca258473b33f" providerId="ADAL" clId="{A4C1309E-F2A7-4547-BB4E-44BB8E5032C3}" dt="2023-08-30T07:22:14.370" v="1226" actId="122"/>
          <ac:spMkLst>
            <pc:docMk/>
            <pc:sldMk cId="2667802922" sldId="2147480257"/>
            <ac:spMk id="15" creationId="{A62DABE9-432A-DEA1-CE99-3E3EC6DFEDF6}"/>
          </ac:spMkLst>
        </pc:spChg>
        <pc:picChg chg="add mod">
          <ac:chgData name="Théophile Chin-Nin" userId="77bb4687-6e0a-4c11-8f84-ca258473b33f" providerId="ADAL" clId="{A4C1309E-F2A7-4547-BB4E-44BB8E5032C3}" dt="2023-08-30T07:18:10.737" v="900" actId="1076"/>
          <ac:picMkLst>
            <pc:docMk/>
            <pc:sldMk cId="2667802922" sldId="2147480257"/>
            <ac:picMk id="10" creationId="{2CEFB6AF-B801-F8E7-6456-34CD68ADB9D9}"/>
          </ac:picMkLst>
        </pc:picChg>
        <pc:picChg chg="add mod">
          <ac:chgData name="Théophile Chin-Nin" userId="77bb4687-6e0a-4c11-8f84-ca258473b33f" providerId="ADAL" clId="{A4C1309E-F2A7-4547-BB4E-44BB8E5032C3}" dt="2023-08-30T07:18:10.737" v="900" actId="1076"/>
          <ac:picMkLst>
            <pc:docMk/>
            <pc:sldMk cId="2667802922" sldId="2147480257"/>
            <ac:picMk id="1026" creationId="{15FE3FEC-2C60-FFDF-846D-5FBE6D59E0F5}"/>
          </ac:picMkLst>
        </pc:picChg>
        <pc:picChg chg="add mod">
          <ac:chgData name="Théophile Chin-Nin" userId="77bb4687-6e0a-4c11-8f84-ca258473b33f" providerId="ADAL" clId="{A4C1309E-F2A7-4547-BB4E-44BB8E5032C3}" dt="2023-08-30T07:18:10.737" v="900" actId="1076"/>
          <ac:picMkLst>
            <pc:docMk/>
            <pc:sldMk cId="2667802922" sldId="2147480257"/>
            <ac:picMk id="1028" creationId="{048D02EB-B0E1-B2AB-C93D-F34957DD06AF}"/>
          </ac:picMkLst>
        </pc:picChg>
        <pc:picChg chg="add mod">
          <ac:chgData name="Théophile Chin-Nin" userId="77bb4687-6e0a-4c11-8f84-ca258473b33f" providerId="ADAL" clId="{A4C1309E-F2A7-4547-BB4E-44BB8E5032C3}" dt="2023-08-30T07:18:10.737" v="900" actId="1076"/>
          <ac:picMkLst>
            <pc:docMk/>
            <pc:sldMk cId="2667802922" sldId="2147480257"/>
            <ac:picMk id="1030" creationId="{7725FB83-D4BE-17AD-09A4-A6513BD435D0}"/>
          </ac:picMkLst>
        </pc:picChg>
      </pc:sldChg>
      <pc:sldChg chg="delSp modSp new mod">
        <pc:chgData name="Théophile Chin-Nin" userId="77bb4687-6e0a-4c11-8f84-ca258473b33f" providerId="ADAL" clId="{A4C1309E-F2A7-4547-BB4E-44BB8E5032C3}" dt="2023-08-30T07:24:00.171" v="1252" actId="1076"/>
        <pc:sldMkLst>
          <pc:docMk/>
          <pc:sldMk cId="3847184435" sldId="2147480258"/>
        </pc:sldMkLst>
        <pc:spChg chg="del">
          <ac:chgData name="Théophile Chin-Nin" userId="77bb4687-6e0a-4c11-8f84-ca258473b33f" providerId="ADAL" clId="{A4C1309E-F2A7-4547-BB4E-44BB8E5032C3}" dt="2023-08-30T07:23:40.602" v="1231" actId="478"/>
          <ac:spMkLst>
            <pc:docMk/>
            <pc:sldMk cId="3847184435" sldId="2147480258"/>
            <ac:spMk id="2" creationId="{ECCE828D-8FF0-E464-27A4-99B4D3F7042B}"/>
          </ac:spMkLst>
        </pc:spChg>
        <pc:spChg chg="mod">
          <ac:chgData name="Théophile Chin-Nin" userId="77bb4687-6e0a-4c11-8f84-ca258473b33f" providerId="ADAL" clId="{A4C1309E-F2A7-4547-BB4E-44BB8E5032C3}" dt="2023-08-30T07:24:00.171" v="1252" actId="1076"/>
          <ac:spMkLst>
            <pc:docMk/>
            <pc:sldMk cId="3847184435" sldId="2147480258"/>
            <ac:spMk id="3" creationId="{96694540-F48A-1D44-BCCC-B2F98E054753}"/>
          </ac:spMkLst>
        </pc:spChg>
      </pc:sldChg>
      <pc:sldChg chg="addSp modSp new mod ord">
        <pc:chgData name="Théophile Chin-Nin" userId="77bb4687-6e0a-4c11-8f84-ca258473b33f" providerId="ADAL" clId="{A4C1309E-F2A7-4547-BB4E-44BB8E5032C3}" dt="2023-08-30T10:46:29.741" v="2576" actId="20577"/>
        <pc:sldMkLst>
          <pc:docMk/>
          <pc:sldMk cId="888328451" sldId="2147480259"/>
        </pc:sldMkLst>
        <pc:spChg chg="mod">
          <ac:chgData name="Théophile Chin-Nin" userId="77bb4687-6e0a-4c11-8f84-ca258473b33f" providerId="ADAL" clId="{A4C1309E-F2A7-4547-BB4E-44BB8E5032C3}" dt="2023-08-30T09:25:42.280" v="1413" actId="313"/>
          <ac:spMkLst>
            <pc:docMk/>
            <pc:sldMk cId="888328451" sldId="2147480259"/>
            <ac:spMk id="2" creationId="{5748AC71-6F3E-1672-2D78-B3070C7DC22B}"/>
          </ac:spMkLst>
        </pc:spChg>
        <pc:spChg chg="mod">
          <ac:chgData name="Théophile Chin-Nin" userId="77bb4687-6e0a-4c11-8f84-ca258473b33f" providerId="ADAL" clId="{A4C1309E-F2A7-4547-BB4E-44BB8E5032C3}" dt="2023-08-30T10:46:29.741" v="2576" actId="20577"/>
          <ac:spMkLst>
            <pc:docMk/>
            <pc:sldMk cId="888328451" sldId="2147480259"/>
            <ac:spMk id="3" creationId="{FE4A8674-B65C-B38E-124F-23EC67DFEB7A}"/>
          </ac:spMkLst>
        </pc:spChg>
        <pc:spChg chg="add mod">
          <ac:chgData name="Théophile Chin-Nin" userId="77bb4687-6e0a-4c11-8f84-ca258473b33f" providerId="ADAL" clId="{A4C1309E-F2A7-4547-BB4E-44BB8E5032C3}" dt="2023-08-30T10:45:17.988" v="2526" actId="1076"/>
          <ac:spMkLst>
            <pc:docMk/>
            <pc:sldMk cId="888328451" sldId="2147480259"/>
            <ac:spMk id="6" creationId="{4EF78779-0C6F-907C-F85B-01FB87445C4C}"/>
          </ac:spMkLst>
        </pc:spChg>
      </pc:sldChg>
    </pc:docChg>
  </pc:docChgLst>
  <pc:docChgLst>
    <pc:chgData name="David VACHALA" userId="76d02b97-1bbd-456c-868a-7dcf11490085" providerId="ADAL" clId="{F774600D-9D70-4331-BFD3-BAFDA3A67279}"/>
    <pc:docChg chg="undo custSel addSld delSld modSld modSection">
      <pc:chgData name="David VACHALA" userId="76d02b97-1bbd-456c-868a-7dcf11490085" providerId="ADAL" clId="{F774600D-9D70-4331-BFD3-BAFDA3A67279}" dt="2023-11-16T17:21:31.148" v="133" actId="27636"/>
      <pc:docMkLst>
        <pc:docMk/>
      </pc:docMkLst>
      <pc:sldChg chg="modSp mod">
        <pc:chgData name="David VACHALA" userId="76d02b97-1bbd-456c-868a-7dcf11490085" providerId="ADAL" clId="{F774600D-9D70-4331-BFD3-BAFDA3A67279}" dt="2023-11-16T17:20:15.809" v="113"/>
        <pc:sldMkLst>
          <pc:docMk/>
          <pc:sldMk cId="3674066786" sldId="256"/>
        </pc:sldMkLst>
        <pc:spChg chg="mod">
          <ac:chgData name="David VACHALA" userId="76d02b97-1bbd-456c-868a-7dcf11490085" providerId="ADAL" clId="{F774600D-9D70-4331-BFD3-BAFDA3A67279}" dt="2023-11-16T17:19:54.696" v="109" actId="27636"/>
          <ac:spMkLst>
            <pc:docMk/>
            <pc:sldMk cId="3674066786" sldId="256"/>
            <ac:spMk id="8" creationId="{88B82E67-C906-4FA9-BD44-A226DC6C19B0}"/>
          </ac:spMkLst>
        </pc:spChg>
        <pc:spChg chg="mod">
          <ac:chgData name="David VACHALA" userId="76d02b97-1bbd-456c-868a-7dcf11490085" providerId="ADAL" clId="{F774600D-9D70-4331-BFD3-BAFDA3A67279}" dt="2023-11-16T17:20:03.416" v="110"/>
          <ac:spMkLst>
            <pc:docMk/>
            <pc:sldMk cId="3674066786" sldId="256"/>
            <ac:spMk id="14" creationId="{6E31850A-D536-41F0-9D96-7836AAC5E502}"/>
          </ac:spMkLst>
        </pc:spChg>
        <pc:spChg chg="mod">
          <ac:chgData name="David VACHALA" userId="76d02b97-1bbd-456c-868a-7dcf11490085" providerId="ADAL" clId="{F774600D-9D70-4331-BFD3-BAFDA3A67279}" dt="2023-11-16T17:20:15.809" v="113"/>
          <ac:spMkLst>
            <pc:docMk/>
            <pc:sldMk cId="3674066786" sldId="256"/>
            <ac:spMk id="15" creationId="{039E4815-406A-447F-A41F-26286A4CD799}"/>
          </ac:spMkLst>
        </pc:spChg>
        <pc:picChg chg="mod">
          <ac:chgData name="David VACHALA" userId="76d02b97-1bbd-456c-868a-7dcf11490085" providerId="ADAL" clId="{F774600D-9D70-4331-BFD3-BAFDA3A67279}" dt="2023-11-16T17:19:30.225" v="101"/>
          <ac:picMkLst>
            <pc:docMk/>
            <pc:sldMk cId="3674066786" sldId="256"/>
            <ac:picMk id="7" creationId="{B0BD3314-776A-44E8-9050-B1333A393952}"/>
          </ac:picMkLst>
        </pc:picChg>
      </pc:sldChg>
      <pc:sldChg chg="modSp mod">
        <pc:chgData name="David VACHALA" userId="76d02b97-1bbd-456c-868a-7dcf11490085" providerId="ADAL" clId="{F774600D-9D70-4331-BFD3-BAFDA3A67279}" dt="2023-11-13T19:17:55.992" v="38" actId="20577"/>
        <pc:sldMkLst>
          <pc:docMk/>
          <pc:sldMk cId="409723674" sldId="259"/>
        </pc:sldMkLst>
        <pc:spChg chg="mod">
          <ac:chgData name="David VACHALA" userId="76d02b97-1bbd-456c-868a-7dcf11490085" providerId="ADAL" clId="{F774600D-9D70-4331-BFD3-BAFDA3A67279}" dt="2023-11-13T19:17:55.992" v="38" actId="20577"/>
          <ac:spMkLst>
            <pc:docMk/>
            <pc:sldMk cId="409723674" sldId="259"/>
            <ac:spMk id="33" creationId="{3CD78EB7-563C-4025-87ED-8064992121A5}"/>
          </ac:spMkLst>
        </pc:spChg>
      </pc:sldChg>
      <pc:sldChg chg="modSp mod">
        <pc:chgData name="David VACHALA" userId="76d02b97-1bbd-456c-868a-7dcf11490085" providerId="ADAL" clId="{F774600D-9D70-4331-BFD3-BAFDA3A67279}" dt="2023-11-13T19:28:21.868" v="99"/>
        <pc:sldMkLst>
          <pc:docMk/>
          <pc:sldMk cId="1743216632" sldId="261"/>
        </pc:sldMkLst>
        <pc:spChg chg="mod">
          <ac:chgData name="David VACHALA" userId="76d02b97-1bbd-456c-868a-7dcf11490085" providerId="ADAL" clId="{F774600D-9D70-4331-BFD3-BAFDA3A67279}" dt="2023-11-13T19:17:27.074" v="9" actId="20577"/>
          <ac:spMkLst>
            <pc:docMk/>
            <pc:sldMk cId="1743216632" sldId="261"/>
            <ac:spMk id="29" creationId="{CB892594-7024-4545-AEF5-72B22C06A1A3}"/>
          </ac:spMkLst>
        </pc:spChg>
        <pc:spChg chg="mod">
          <ac:chgData name="David VACHALA" userId="76d02b97-1bbd-456c-868a-7dcf11490085" providerId="ADAL" clId="{F774600D-9D70-4331-BFD3-BAFDA3A67279}" dt="2023-11-13T19:24:40.341" v="57" actId="20577"/>
          <ac:spMkLst>
            <pc:docMk/>
            <pc:sldMk cId="1743216632" sldId="261"/>
            <ac:spMk id="38" creationId="{3AD62353-66DA-437B-A82D-75433367BE34}"/>
          </ac:spMkLst>
        </pc:spChg>
        <pc:spChg chg="mod">
          <ac:chgData name="David VACHALA" userId="76d02b97-1bbd-456c-868a-7dcf11490085" providerId="ADAL" clId="{F774600D-9D70-4331-BFD3-BAFDA3A67279}" dt="2023-11-13T19:25:42.936" v="67" actId="20577"/>
          <ac:spMkLst>
            <pc:docMk/>
            <pc:sldMk cId="1743216632" sldId="261"/>
            <ac:spMk id="39" creationId="{C17792EC-B649-4521-8BC0-704F4F4F9823}"/>
          </ac:spMkLst>
        </pc:spChg>
        <pc:spChg chg="mod">
          <ac:chgData name="David VACHALA" userId="76d02b97-1bbd-456c-868a-7dcf11490085" providerId="ADAL" clId="{F774600D-9D70-4331-BFD3-BAFDA3A67279}" dt="2023-11-13T19:26:55.742" v="96" actId="20577"/>
          <ac:spMkLst>
            <pc:docMk/>
            <pc:sldMk cId="1743216632" sldId="261"/>
            <ac:spMk id="41" creationId="{309B52EE-F75E-4904-AF65-5BA395A3D838}"/>
          </ac:spMkLst>
        </pc:spChg>
        <pc:spChg chg="mod">
          <ac:chgData name="David VACHALA" userId="76d02b97-1bbd-456c-868a-7dcf11490085" providerId="ADAL" clId="{F774600D-9D70-4331-BFD3-BAFDA3A67279}" dt="2023-11-13T19:26:38.293" v="81" actId="20577"/>
          <ac:spMkLst>
            <pc:docMk/>
            <pc:sldMk cId="1743216632" sldId="261"/>
            <ac:spMk id="42" creationId="{4BCB5372-1AB6-44A8-AD04-1395BEABC92C}"/>
          </ac:spMkLst>
        </pc:spChg>
        <pc:picChg chg="mod">
          <ac:chgData name="David VACHALA" userId="76d02b97-1bbd-456c-868a-7dcf11490085" providerId="ADAL" clId="{F774600D-9D70-4331-BFD3-BAFDA3A67279}" dt="2023-11-13T19:28:21.868" v="99"/>
          <ac:picMkLst>
            <pc:docMk/>
            <pc:sldMk cId="1743216632" sldId="261"/>
            <ac:picMk id="37" creationId="{DDCB2138-9DAD-4B7D-8846-B68288AF3EAC}"/>
          </ac:picMkLst>
        </pc:picChg>
        <pc:picChg chg="mod">
          <ac:chgData name="David VACHALA" userId="76d02b97-1bbd-456c-868a-7dcf11490085" providerId="ADAL" clId="{F774600D-9D70-4331-BFD3-BAFDA3A67279}" dt="2023-11-13T19:28:06.663" v="97" actId="14826"/>
          <ac:picMkLst>
            <pc:docMk/>
            <pc:sldMk cId="1743216632" sldId="261"/>
            <ac:picMk id="76" creationId="{C329057C-A703-4234-8C36-15BC675BA225}"/>
          </ac:picMkLst>
        </pc:picChg>
      </pc:sldChg>
      <pc:sldChg chg="modSp mod">
        <pc:chgData name="David VACHALA" userId="76d02b97-1bbd-456c-868a-7dcf11490085" providerId="ADAL" clId="{F774600D-9D70-4331-BFD3-BAFDA3A67279}" dt="2023-11-16T17:21:31.148" v="133" actId="27636"/>
        <pc:sldMkLst>
          <pc:docMk/>
          <pc:sldMk cId="1200456511" sldId="486"/>
        </pc:sldMkLst>
        <pc:spChg chg="mod">
          <ac:chgData name="David VACHALA" userId="76d02b97-1bbd-456c-868a-7dcf11490085" providerId="ADAL" clId="{F774600D-9D70-4331-BFD3-BAFDA3A67279}" dt="2023-11-16T17:21:31.148" v="133" actId="27636"/>
          <ac:spMkLst>
            <pc:docMk/>
            <pc:sldMk cId="1200456511" sldId="486"/>
            <ac:spMk id="8" creationId="{88B82E67-C906-4FA9-BD44-A226DC6C19B0}"/>
          </ac:spMkLst>
        </pc:spChg>
        <pc:spChg chg="mod">
          <ac:chgData name="David VACHALA" userId="76d02b97-1bbd-456c-868a-7dcf11490085" providerId="ADAL" clId="{F774600D-9D70-4331-BFD3-BAFDA3A67279}" dt="2023-11-16T17:21:08.005" v="130"/>
          <ac:spMkLst>
            <pc:docMk/>
            <pc:sldMk cId="1200456511" sldId="486"/>
            <ac:spMk id="14" creationId="{6E31850A-D536-41F0-9D96-7836AAC5E502}"/>
          </ac:spMkLst>
        </pc:spChg>
        <pc:spChg chg="mod">
          <ac:chgData name="David VACHALA" userId="76d02b97-1bbd-456c-868a-7dcf11490085" providerId="ADAL" clId="{F774600D-9D70-4331-BFD3-BAFDA3A67279}" dt="2023-11-16T17:21:18.133" v="131"/>
          <ac:spMkLst>
            <pc:docMk/>
            <pc:sldMk cId="1200456511" sldId="486"/>
            <ac:spMk id="15" creationId="{039E4815-406A-447F-A41F-26286A4CD799}"/>
          </ac:spMkLst>
        </pc:spChg>
        <pc:picChg chg="mod">
          <ac:chgData name="David VACHALA" userId="76d02b97-1bbd-456c-868a-7dcf11490085" providerId="ADAL" clId="{F774600D-9D70-4331-BFD3-BAFDA3A67279}" dt="2023-11-16T17:20:29.757" v="114" actId="14826"/>
          <ac:picMkLst>
            <pc:docMk/>
            <pc:sldMk cId="1200456511" sldId="486"/>
            <ac:picMk id="7" creationId="{B0BD3314-776A-44E8-9050-B1333A393952}"/>
          </ac:picMkLst>
        </pc:picChg>
      </pc:sldChg>
      <pc:sldChg chg="del">
        <pc:chgData name="David VACHALA" userId="76d02b97-1bbd-456c-868a-7dcf11490085" providerId="ADAL" clId="{F774600D-9D70-4331-BFD3-BAFDA3A67279}" dt="2023-11-13T19:17:44.923" v="23" actId="47"/>
        <pc:sldMkLst>
          <pc:docMk/>
          <pc:sldMk cId="1094995141" sldId="2147481062"/>
        </pc:sldMkLst>
      </pc:sldChg>
      <pc:sldChg chg="del">
        <pc:chgData name="David VACHALA" userId="76d02b97-1bbd-456c-868a-7dcf11490085" providerId="ADAL" clId="{F774600D-9D70-4331-BFD3-BAFDA3A67279}" dt="2023-11-13T19:17:45.378" v="24" actId="47"/>
        <pc:sldMkLst>
          <pc:docMk/>
          <pc:sldMk cId="821017781" sldId="2147481065"/>
        </pc:sldMkLst>
      </pc:sldChg>
      <pc:sldChg chg="del">
        <pc:chgData name="David VACHALA" userId="76d02b97-1bbd-456c-868a-7dcf11490085" providerId="ADAL" clId="{F774600D-9D70-4331-BFD3-BAFDA3A67279}" dt="2023-11-13T19:17:45.968" v="25" actId="47"/>
        <pc:sldMkLst>
          <pc:docMk/>
          <pc:sldMk cId="401204542" sldId="2147481066"/>
        </pc:sldMkLst>
      </pc:sldChg>
      <pc:sldChg chg="del">
        <pc:chgData name="David VACHALA" userId="76d02b97-1bbd-456c-868a-7dcf11490085" providerId="ADAL" clId="{F774600D-9D70-4331-BFD3-BAFDA3A67279}" dt="2023-11-13T19:17:46.474" v="26" actId="47"/>
        <pc:sldMkLst>
          <pc:docMk/>
          <pc:sldMk cId="3740556922" sldId="2147481067"/>
        </pc:sldMkLst>
      </pc:sldChg>
      <pc:sldChg chg="del">
        <pc:chgData name="David VACHALA" userId="76d02b97-1bbd-456c-868a-7dcf11490085" providerId="ADAL" clId="{F774600D-9D70-4331-BFD3-BAFDA3A67279}" dt="2023-11-13T19:17:47.655" v="28" actId="47"/>
        <pc:sldMkLst>
          <pc:docMk/>
          <pc:sldMk cId="952584551" sldId="2147481068"/>
        </pc:sldMkLst>
      </pc:sldChg>
      <pc:sldChg chg="del">
        <pc:chgData name="David VACHALA" userId="76d02b97-1bbd-456c-868a-7dcf11490085" providerId="ADAL" clId="{F774600D-9D70-4331-BFD3-BAFDA3A67279}" dt="2023-11-13T19:17:47.082" v="27" actId="47"/>
        <pc:sldMkLst>
          <pc:docMk/>
          <pc:sldMk cId="819014290" sldId="2147481069"/>
        </pc:sldMkLst>
      </pc:sldChg>
      <pc:sldChg chg="del">
        <pc:chgData name="David VACHALA" userId="76d02b97-1bbd-456c-868a-7dcf11490085" providerId="ADAL" clId="{F774600D-9D70-4331-BFD3-BAFDA3A67279}" dt="2023-11-13T19:17:42.819" v="21" actId="47"/>
        <pc:sldMkLst>
          <pc:docMk/>
          <pc:sldMk cId="716331244" sldId="2147481071"/>
        </pc:sldMkLst>
      </pc:sldChg>
      <pc:sldChg chg="del">
        <pc:chgData name="David VACHALA" userId="76d02b97-1bbd-456c-868a-7dcf11490085" providerId="ADAL" clId="{F774600D-9D70-4331-BFD3-BAFDA3A67279}" dt="2023-11-13T19:17:44.400" v="22" actId="47"/>
        <pc:sldMkLst>
          <pc:docMk/>
          <pc:sldMk cId="150610004" sldId="2147481073"/>
        </pc:sldMkLst>
      </pc:sldChg>
      <pc:sldChg chg="modSp new mod">
        <pc:chgData name="David VACHALA" userId="76d02b97-1bbd-456c-868a-7dcf11490085" providerId="ADAL" clId="{F774600D-9D70-4331-BFD3-BAFDA3A67279}" dt="2023-11-13T19:17:40.869" v="20" actId="20577"/>
        <pc:sldMkLst>
          <pc:docMk/>
          <pc:sldMk cId="2094896526" sldId="2147481074"/>
        </pc:sldMkLst>
        <pc:spChg chg="mod">
          <ac:chgData name="David VACHALA" userId="76d02b97-1bbd-456c-868a-7dcf11490085" providerId="ADAL" clId="{F774600D-9D70-4331-BFD3-BAFDA3A67279}" dt="2023-11-13T19:17:40.869" v="20" actId="20577"/>
          <ac:spMkLst>
            <pc:docMk/>
            <pc:sldMk cId="2094896526" sldId="2147481074"/>
            <ac:spMk id="2" creationId="{628C9CBE-2C62-797B-088C-301F5961BBC1}"/>
          </ac:spMkLst>
        </pc:spChg>
      </pc:sldChg>
    </pc:docChg>
  </pc:docChgLst>
  <pc:docChgLst>
    <pc:chgData name="David VACHALA" userId="76d02b97-1bbd-456c-868a-7dcf11490085" providerId="ADAL" clId="{17ACA206-15FB-46F9-9CAB-58973082162A}"/>
    <pc:docChg chg="undo custSel addSld delSld modSld modSection">
      <pc:chgData name="David VACHALA" userId="76d02b97-1bbd-456c-868a-7dcf11490085" providerId="ADAL" clId="{17ACA206-15FB-46F9-9CAB-58973082162A}" dt="2023-04-26T11:50:04.962" v="39" actId="20577"/>
      <pc:docMkLst>
        <pc:docMk/>
      </pc:docMkLst>
      <pc:sldChg chg="modSp mod">
        <pc:chgData name="David VACHALA" userId="76d02b97-1bbd-456c-868a-7dcf11490085" providerId="ADAL" clId="{17ACA206-15FB-46F9-9CAB-58973082162A}" dt="2023-04-17T07:29:02.664" v="7"/>
        <pc:sldMkLst>
          <pc:docMk/>
          <pc:sldMk cId="3674066786" sldId="256"/>
        </pc:sldMkLst>
        <pc:spChg chg="mod">
          <ac:chgData name="David VACHALA" userId="76d02b97-1bbd-456c-868a-7dcf11490085" providerId="ADAL" clId="{17ACA206-15FB-46F9-9CAB-58973082162A}" dt="2023-04-17T07:29:02.664" v="7"/>
          <ac:spMkLst>
            <pc:docMk/>
            <pc:sldMk cId="3674066786" sldId="256"/>
            <ac:spMk id="14" creationId="{6E31850A-D536-41F0-9D96-7836AAC5E502}"/>
          </ac:spMkLst>
        </pc:spChg>
      </pc:sldChg>
      <pc:sldChg chg="modSp mod">
        <pc:chgData name="David VACHALA" userId="76d02b97-1bbd-456c-868a-7dcf11490085" providerId="ADAL" clId="{17ACA206-15FB-46F9-9CAB-58973082162A}" dt="2023-04-26T11:50:04.962" v="39" actId="20577"/>
        <pc:sldMkLst>
          <pc:docMk/>
          <pc:sldMk cId="409723674" sldId="259"/>
        </pc:sldMkLst>
        <pc:spChg chg="mod">
          <ac:chgData name="David VACHALA" userId="76d02b97-1bbd-456c-868a-7dcf11490085" providerId="ADAL" clId="{17ACA206-15FB-46F9-9CAB-58973082162A}" dt="2023-04-26T11:50:04.962" v="39" actId="20577"/>
          <ac:spMkLst>
            <pc:docMk/>
            <pc:sldMk cId="409723674" sldId="259"/>
            <ac:spMk id="33" creationId="{3CD78EB7-563C-4025-87ED-8064992121A5}"/>
          </ac:spMkLst>
        </pc:spChg>
      </pc:sldChg>
      <pc:sldChg chg="modSp mod">
        <pc:chgData name="David VACHALA" userId="76d02b97-1bbd-456c-868a-7dcf11490085" providerId="ADAL" clId="{17ACA206-15FB-46F9-9CAB-58973082162A}" dt="2023-04-17T07:18:52.810" v="4" actId="20577"/>
        <pc:sldMkLst>
          <pc:docMk/>
          <pc:sldMk cId="1743216632" sldId="261"/>
        </pc:sldMkLst>
        <pc:spChg chg="mod">
          <ac:chgData name="David VACHALA" userId="76d02b97-1bbd-456c-868a-7dcf11490085" providerId="ADAL" clId="{17ACA206-15FB-46F9-9CAB-58973082162A}" dt="2023-04-17T07:18:52.810" v="4" actId="20577"/>
          <ac:spMkLst>
            <pc:docMk/>
            <pc:sldMk cId="1743216632" sldId="261"/>
            <ac:spMk id="29" creationId="{CB892594-7024-4545-AEF5-72B22C06A1A3}"/>
          </ac:spMkLst>
        </pc:spChg>
        <pc:spChg chg="mod">
          <ac:chgData name="David VACHALA" userId="76d02b97-1bbd-456c-868a-7dcf11490085" providerId="ADAL" clId="{17ACA206-15FB-46F9-9CAB-58973082162A}" dt="2023-04-17T07:14:00.594" v="2"/>
          <ac:spMkLst>
            <pc:docMk/>
            <pc:sldMk cId="1743216632" sldId="261"/>
            <ac:spMk id="39" creationId="{C17792EC-B649-4521-8BC0-704F4F4F9823}"/>
          </ac:spMkLst>
        </pc:spChg>
      </pc:sldChg>
      <pc:sldChg chg="del">
        <pc:chgData name="David VACHALA" userId="76d02b97-1bbd-456c-868a-7dcf11490085" providerId="ADAL" clId="{17ACA206-15FB-46F9-9CAB-58973082162A}" dt="2023-04-26T10:58:39.531" v="10" actId="47"/>
        <pc:sldMkLst>
          <pc:docMk/>
          <pc:sldMk cId="1652321565" sldId="303"/>
        </pc:sldMkLst>
      </pc:sldChg>
      <pc:sldChg chg="del">
        <pc:chgData name="David VACHALA" userId="76d02b97-1bbd-456c-868a-7dcf11490085" providerId="ADAL" clId="{17ACA206-15FB-46F9-9CAB-58973082162A}" dt="2023-04-26T10:58:33.033" v="9" actId="47"/>
        <pc:sldMkLst>
          <pc:docMk/>
          <pc:sldMk cId="3303258160" sldId="317"/>
        </pc:sldMkLst>
      </pc:sldChg>
      <pc:sldChg chg="mod modShow">
        <pc:chgData name="David VACHALA" userId="76d02b97-1bbd-456c-868a-7dcf11490085" providerId="ADAL" clId="{17ACA206-15FB-46F9-9CAB-58973082162A}" dt="2023-04-26T11:46:21.646" v="26" actId="729"/>
        <pc:sldMkLst>
          <pc:docMk/>
          <pc:sldMk cId="2694208961" sldId="320"/>
        </pc:sldMkLst>
      </pc:sldChg>
      <pc:sldChg chg="add">
        <pc:chgData name="David VACHALA" userId="76d02b97-1bbd-456c-868a-7dcf11490085" providerId="ADAL" clId="{17ACA206-15FB-46F9-9CAB-58973082162A}" dt="2023-04-26T10:58:29.749" v="8"/>
        <pc:sldMkLst>
          <pc:docMk/>
          <pc:sldMk cId="1148440456" sldId="410"/>
        </pc:sldMkLst>
      </pc:sldChg>
      <pc:sldChg chg="add">
        <pc:chgData name="David VACHALA" userId="76d02b97-1bbd-456c-868a-7dcf11490085" providerId="ADAL" clId="{17ACA206-15FB-46F9-9CAB-58973082162A}" dt="2023-04-26T10:58:29.749" v="8"/>
        <pc:sldMkLst>
          <pc:docMk/>
          <pc:sldMk cId="1167907298" sldId="413"/>
        </pc:sldMkLst>
      </pc:sldChg>
      <pc:sldChg chg="add">
        <pc:chgData name="David VACHALA" userId="76d02b97-1bbd-456c-868a-7dcf11490085" providerId="ADAL" clId="{17ACA206-15FB-46F9-9CAB-58973082162A}" dt="2023-04-26T10:58:29.749" v="8"/>
        <pc:sldMkLst>
          <pc:docMk/>
          <pc:sldMk cId="3317765812" sldId="414"/>
        </pc:sldMkLst>
      </pc:sldChg>
      <pc:sldChg chg="add">
        <pc:chgData name="David VACHALA" userId="76d02b97-1bbd-456c-868a-7dcf11490085" providerId="ADAL" clId="{17ACA206-15FB-46F9-9CAB-58973082162A}" dt="2023-04-26T10:58:29.749" v="8"/>
        <pc:sldMkLst>
          <pc:docMk/>
          <pc:sldMk cId="1587716101" sldId="415"/>
        </pc:sldMkLst>
      </pc:sldChg>
      <pc:sldChg chg="add">
        <pc:chgData name="David VACHALA" userId="76d02b97-1bbd-456c-868a-7dcf11490085" providerId="ADAL" clId="{17ACA206-15FB-46F9-9CAB-58973082162A}" dt="2023-04-26T10:58:29.749" v="8"/>
        <pc:sldMkLst>
          <pc:docMk/>
          <pc:sldMk cId="4242548624" sldId="416"/>
        </pc:sldMkLst>
      </pc:sldChg>
      <pc:sldChg chg="add">
        <pc:chgData name="David VACHALA" userId="76d02b97-1bbd-456c-868a-7dcf11490085" providerId="ADAL" clId="{17ACA206-15FB-46F9-9CAB-58973082162A}" dt="2023-04-26T10:58:29.749" v="8"/>
        <pc:sldMkLst>
          <pc:docMk/>
          <pc:sldMk cId="113510970" sldId="417"/>
        </pc:sldMkLst>
      </pc:sldChg>
      <pc:sldChg chg="add">
        <pc:chgData name="David VACHALA" userId="76d02b97-1bbd-456c-868a-7dcf11490085" providerId="ADAL" clId="{17ACA206-15FB-46F9-9CAB-58973082162A}" dt="2023-04-26T10:58:29.749" v="8"/>
        <pc:sldMkLst>
          <pc:docMk/>
          <pc:sldMk cId="1962033358" sldId="418"/>
        </pc:sldMkLst>
      </pc:sldChg>
      <pc:sldChg chg="add">
        <pc:chgData name="David VACHALA" userId="76d02b97-1bbd-456c-868a-7dcf11490085" providerId="ADAL" clId="{17ACA206-15FB-46F9-9CAB-58973082162A}" dt="2023-04-26T10:58:29.749" v="8"/>
        <pc:sldMkLst>
          <pc:docMk/>
          <pc:sldMk cId="2268332801" sldId="419"/>
        </pc:sldMkLst>
      </pc:sldChg>
      <pc:sldChg chg="add">
        <pc:chgData name="David VACHALA" userId="76d02b97-1bbd-456c-868a-7dcf11490085" providerId="ADAL" clId="{17ACA206-15FB-46F9-9CAB-58973082162A}" dt="2023-04-26T10:58:29.749" v="8"/>
        <pc:sldMkLst>
          <pc:docMk/>
          <pc:sldMk cId="1085839850" sldId="420"/>
        </pc:sldMkLst>
      </pc:sldChg>
      <pc:sldChg chg="add">
        <pc:chgData name="David VACHALA" userId="76d02b97-1bbd-456c-868a-7dcf11490085" providerId="ADAL" clId="{17ACA206-15FB-46F9-9CAB-58973082162A}" dt="2023-04-26T10:58:29.749" v="8"/>
        <pc:sldMkLst>
          <pc:docMk/>
          <pc:sldMk cId="1037281657" sldId="421"/>
        </pc:sldMkLst>
      </pc:sldChg>
      <pc:sldChg chg="addSp delSp modSp add mod">
        <pc:chgData name="David VACHALA" userId="76d02b97-1bbd-456c-868a-7dcf11490085" providerId="ADAL" clId="{17ACA206-15FB-46F9-9CAB-58973082162A}" dt="2023-04-26T11:46:04.773" v="25" actId="1076"/>
        <pc:sldMkLst>
          <pc:docMk/>
          <pc:sldMk cId="2283903128" sldId="435"/>
        </pc:sldMkLst>
        <pc:spChg chg="add mod">
          <ac:chgData name="David VACHALA" userId="76d02b97-1bbd-456c-868a-7dcf11490085" providerId="ADAL" clId="{17ACA206-15FB-46F9-9CAB-58973082162A}" dt="2023-04-26T11:36:24.195" v="15" actId="1076"/>
          <ac:spMkLst>
            <pc:docMk/>
            <pc:sldMk cId="2283903128" sldId="435"/>
            <ac:spMk id="7" creationId="{A31F803A-EE0C-8D53-E09D-2ACF7CE51984}"/>
          </ac:spMkLst>
        </pc:spChg>
        <pc:picChg chg="mod">
          <ac:chgData name="David VACHALA" userId="76d02b97-1bbd-456c-868a-7dcf11490085" providerId="ADAL" clId="{17ACA206-15FB-46F9-9CAB-58973082162A}" dt="2023-04-26T11:45:53.862" v="23" actId="1076"/>
          <ac:picMkLst>
            <pc:docMk/>
            <pc:sldMk cId="2283903128" sldId="435"/>
            <ac:picMk id="9" creationId="{85ED5E39-8444-CFB3-B2B8-EC3E8480C92B}"/>
          </ac:picMkLst>
        </pc:picChg>
        <pc:picChg chg="add del">
          <ac:chgData name="David VACHALA" userId="76d02b97-1bbd-456c-868a-7dcf11490085" providerId="ADAL" clId="{17ACA206-15FB-46F9-9CAB-58973082162A}" dt="2023-04-26T11:45:38.909" v="17" actId="22"/>
          <ac:picMkLst>
            <pc:docMk/>
            <pc:sldMk cId="2283903128" sldId="435"/>
            <ac:picMk id="12" creationId="{7212C2A0-16B1-C597-B6D2-4FAD8638891C}"/>
          </ac:picMkLst>
        </pc:picChg>
        <pc:picChg chg="add mod">
          <ac:chgData name="David VACHALA" userId="76d02b97-1bbd-456c-868a-7dcf11490085" providerId="ADAL" clId="{17ACA206-15FB-46F9-9CAB-58973082162A}" dt="2023-04-26T11:46:04.773" v="25" actId="1076"/>
          <ac:picMkLst>
            <pc:docMk/>
            <pc:sldMk cId="2283903128" sldId="435"/>
            <ac:picMk id="14" creationId="{289DCE8C-56C8-99D0-FB43-8540DA3231C4}"/>
          </ac:picMkLst>
        </pc:picChg>
      </pc:sldChg>
    </pc:docChg>
  </pc:docChgLst>
  <pc:docChgLst>
    <pc:chgData name="David VACHALA" userId="S::david.vachala@bizappsfrenchcommunity.com::76d02b97-1bbd-456c-868a-7dcf11490085" providerId="AD" clId="Web-{4FF75B65-3864-4E33-81E0-539122977294}"/>
    <pc:docChg chg="modSld">
      <pc:chgData name="David VACHALA" userId="S::david.vachala@bizappsfrenchcommunity.com::76d02b97-1bbd-456c-868a-7dcf11490085" providerId="AD" clId="Web-{4FF75B65-3864-4E33-81E0-539122977294}" dt="2023-12-18T11:21:52.960" v="2" actId="20577"/>
      <pc:docMkLst>
        <pc:docMk/>
      </pc:docMkLst>
      <pc:sldChg chg="modSp">
        <pc:chgData name="David VACHALA" userId="S::david.vachala@bizappsfrenchcommunity.com::76d02b97-1bbd-456c-868a-7dcf11490085" providerId="AD" clId="Web-{4FF75B65-3864-4E33-81E0-539122977294}" dt="2023-12-18T11:21:52.960" v="2" actId="20577"/>
        <pc:sldMkLst>
          <pc:docMk/>
          <pc:sldMk cId="1743216632" sldId="261"/>
        </pc:sldMkLst>
        <pc:spChg chg="mod">
          <ac:chgData name="David VACHALA" userId="S::david.vachala@bizappsfrenchcommunity.com::76d02b97-1bbd-456c-868a-7dcf11490085" providerId="AD" clId="Web-{4FF75B65-3864-4E33-81E0-539122977294}" dt="2023-12-18T11:21:52.960" v="2" actId="20577"/>
          <ac:spMkLst>
            <pc:docMk/>
            <pc:sldMk cId="1743216632" sldId="261"/>
            <ac:spMk id="29" creationId="{CB892594-7024-4545-AEF5-72B22C06A1A3}"/>
          </ac:spMkLst>
        </pc:spChg>
      </pc:sldChg>
    </pc:docChg>
  </pc:docChgLst>
  <pc:docChgLst>
    <pc:chgData name="David Vachala" userId="91433487-0c4d-408d-9c05-4db9b7ff8fc7" providerId="ADAL" clId="{548892CE-0D09-47F3-A644-E51D5FA5E6B2}"/>
    <pc:docChg chg="undo custSel addSld delSld modSld sldOrd modSection">
      <pc:chgData name="David Vachala" userId="91433487-0c4d-408d-9c05-4db9b7ff8fc7" providerId="ADAL" clId="{548892CE-0D09-47F3-A644-E51D5FA5E6B2}" dt="2023-12-27T12:53:32.929" v="678" actId="47"/>
      <pc:docMkLst>
        <pc:docMk/>
      </pc:docMkLst>
      <pc:sldChg chg="modSp mod">
        <pc:chgData name="David Vachala" userId="91433487-0c4d-408d-9c05-4db9b7ff8fc7" providerId="ADAL" clId="{548892CE-0D09-47F3-A644-E51D5FA5E6B2}" dt="2023-12-18T11:32:50.062" v="173" actId="20577"/>
        <pc:sldMkLst>
          <pc:docMk/>
          <pc:sldMk cId="3674066786" sldId="256"/>
        </pc:sldMkLst>
        <pc:spChg chg="mod">
          <ac:chgData name="David Vachala" userId="91433487-0c4d-408d-9c05-4db9b7ff8fc7" providerId="ADAL" clId="{548892CE-0D09-47F3-A644-E51D5FA5E6B2}" dt="2023-12-18T11:31:40.326" v="139" actId="27636"/>
          <ac:spMkLst>
            <pc:docMk/>
            <pc:sldMk cId="3674066786" sldId="256"/>
            <ac:spMk id="8" creationId="{88B82E67-C906-4FA9-BD44-A226DC6C19B0}"/>
          </ac:spMkLst>
        </pc:spChg>
        <pc:spChg chg="mod">
          <ac:chgData name="David Vachala" userId="91433487-0c4d-408d-9c05-4db9b7ff8fc7" providerId="ADAL" clId="{548892CE-0D09-47F3-A644-E51D5FA5E6B2}" dt="2023-12-18T11:32:01.016" v="142"/>
          <ac:spMkLst>
            <pc:docMk/>
            <pc:sldMk cId="3674066786" sldId="256"/>
            <ac:spMk id="14" creationId="{6E31850A-D536-41F0-9D96-7836AAC5E502}"/>
          </ac:spMkLst>
        </pc:spChg>
        <pc:spChg chg="mod">
          <ac:chgData name="David Vachala" userId="91433487-0c4d-408d-9c05-4db9b7ff8fc7" providerId="ADAL" clId="{548892CE-0D09-47F3-A644-E51D5FA5E6B2}" dt="2023-12-18T11:32:50.062" v="173" actId="20577"/>
          <ac:spMkLst>
            <pc:docMk/>
            <pc:sldMk cId="3674066786" sldId="256"/>
            <ac:spMk id="15" creationId="{039E4815-406A-447F-A41F-26286A4CD799}"/>
          </ac:spMkLst>
        </pc:spChg>
        <pc:picChg chg="mod">
          <ac:chgData name="David Vachala" userId="91433487-0c4d-408d-9c05-4db9b7ff8fc7" providerId="ADAL" clId="{548892CE-0D09-47F3-A644-E51D5FA5E6B2}" dt="2023-12-18T11:31:10.519" v="130"/>
          <ac:picMkLst>
            <pc:docMk/>
            <pc:sldMk cId="3674066786" sldId="256"/>
            <ac:picMk id="7" creationId="{B0BD3314-776A-44E8-9050-B1333A393952}"/>
          </ac:picMkLst>
        </pc:picChg>
      </pc:sldChg>
      <pc:sldChg chg="modSp mod">
        <pc:chgData name="David Vachala" userId="91433487-0c4d-408d-9c05-4db9b7ff8fc7" providerId="ADAL" clId="{548892CE-0D09-47F3-A644-E51D5FA5E6B2}" dt="2023-12-18T11:22:42.350" v="19" actId="20577"/>
        <pc:sldMkLst>
          <pc:docMk/>
          <pc:sldMk cId="409723674" sldId="259"/>
        </pc:sldMkLst>
        <pc:spChg chg="mod">
          <ac:chgData name="David Vachala" userId="91433487-0c4d-408d-9c05-4db9b7ff8fc7" providerId="ADAL" clId="{548892CE-0D09-47F3-A644-E51D5FA5E6B2}" dt="2023-12-18T11:22:42.350" v="19" actId="20577"/>
          <ac:spMkLst>
            <pc:docMk/>
            <pc:sldMk cId="409723674" sldId="259"/>
            <ac:spMk id="33" creationId="{3CD78EB7-563C-4025-87ED-8064992121A5}"/>
          </ac:spMkLst>
        </pc:spChg>
      </pc:sldChg>
      <pc:sldChg chg="modSp mod">
        <pc:chgData name="David Vachala" userId="91433487-0c4d-408d-9c05-4db9b7ff8fc7" providerId="ADAL" clId="{548892CE-0D09-47F3-A644-E51D5FA5E6B2}" dt="2023-12-18T11:36:23.823" v="320" actId="20577"/>
        <pc:sldMkLst>
          <pc:docMk/>
          <pc:sldMk cId="1743216632" sldId="261"/>
        </pc:sldMkLst>
        <pc:spChg chg="mod">
          <ac:chgData name="David Vachala" userId="91433487-0c4d-408d-9c05-4db9b7ff8fc7" providerId="ADAL" clId="{548892CE-0D09-47F3-A644-E51D5FA5E6B2}" dt="2023-12-18T11:26:53.852" v="33"/>
          <ac:spMkLst>
            <pc:docMk/>
            <pc:sldMk cId="1743216632" sldId="261"/>
            <ac:spMk id="38" creationId="{3AD62353-66DA-437B-A82D-75433367BE34}"/>
          </ac:spMkLst>
        </pc:spChg>
        <pc:spChg chg="mod">
          <ac:chgData name="David Vachala" userId="91433487-0c4d-408d-9c05-4db9b7ff8fc7" providerId="ADAL" clId="{548892CE-0D09-47F3-A644-E51D5FA5E6B2}" dt="2023-12-18T11:30:32.208" v="127" actId="20577"/>
          <ac:spMkLst>
            <pc:docMk/>
            <pc:sldMk cId="1743216632" sldId="261"/>
            <ac:spMk id="39" creationId="{C17792EC-B649-4521-8BC0-704F4F4F9823}"/>
          </ac:spMkLst>
        </pc:spChg>
        <pc:spChg chg="mod">
          <ac:chgData name="David Vachala" userId="91433487-0c4d-408d-9c05-4db9b7ff8fc7" providerId="ADAL" clId="{548892CE-0D09-47F3-A644-E51D5FA5E6B2}" dt="2023-12-18T11:29:21.518" v="115" actId="20577"/>
          <ac:spMkLst>
            <pc:docMk/>
            <pc:sldMk cId="1743216632" sldId="261"/>
            <ac:spMk id="41" creationId="{309B52EE-F75E-4904-AF65-5BA395A3D838}"/>
          </ac:spMkLst>
        </pc:spChg>
        <pc:spChg chg="mod">
          <ac:chgData name="David Vachala" userId="91433487-0c4d-408d-9c05-4db9b7ff8fc7" providerId="ADAL" clId="{548892CE-0D09-47F3-A644-E51D5FA5E6B2}" dt="2023-12-18T11:36:23.823" v="320" actId="20577"/>
          <ac:spMkLst>
            <pc:docMk/>
            <pc:sldMk cId="1743216632" sldId="261"/>
            <ac:spMk id="42" creationId="{4BCB5372-1AB6-44A8-AD04-1395BEABC92C}"/>
          </ac:spMkLst>
        </pc:spChg>
        <pc:picChg chg="mod">
          <ac:chgData name="David Vachala" userId="91433487-0c4d-408d-9c05-4db9b7ff8fc7" providerId="ADAL" clId="{548892CE-0D09-47F3-A644-E51D5FA5E6B2}" dt="2023-12-18T11:28:01.210" v="35"/>
          <ac:picMkLst>
            <pc:docMk/>
            <pc:sldMk cId="1743216632" sldId="261"/>
            <ac:picMk id="37" creationId="{DDCB2138-9DAD-4B7D-8846-B68288AF3EAC}"/>
          </ac:picMkLst>
        </pc:picChg>
        <pc:picChg chg="mod">
          <ac:chgData name="David Vachala" userId="91433487-0c4d-408d-9c05-4db9b7ff8fc7" providerId="ADAL" clId="{548892CE-0D09-47F3-A644-E51D5FA5E6B2}" dt="2023-12-18T11:29:48.475" v="117"/>
          <ac:picMkLst>
            <pc:docMk/>
            <pc:sldMk cId="1743216632" sldId="261"/>
            <ac:picMk id="76" creationId="{C329057C-A703-4234-8C36-15BC675BA225}"/>
          </ac:picMkLst>
        </pc:picChg>
      </pc:sldChg>
      <pc:sldChg chg="modSp mod">
        <pc:chgData name="David Vachala" userId="91433487-0c4d-408d-9c05-4db9b7ff8fc7" providerId="ADAL" clId="{548892CE-0D09-47F3-A644-E51D5FA5E6B2}" dt="2023-12-18T11:35:51.138" v="318" actId="20577"/>
        <pc:sldMkLst>
          <pc:docMk/>
          <pc:sldMk cId="1200456511" sldId="486"/>
        </pc:sldMkLst>
        <pc:spChg chg="mod">
          <ac:chgData name="David Vachala" userId="91433487-0c4d-408d-9c05-4db9b7ff8fc7" providerId="ADAL" clId="{548892CE-0D09-47F3-A644-E51D5FA5E6B2}" dt="2023-12-18T11:34:14.956" v="209" actId="108"/>
          <ac:spMkLst>
            <pc:docMk/>
            <pc:sldMk cId="1200456511" sldId="486"/>
            <ac:spMk id="8" creationId="{88B82E67-C906-4FA9-BD44-A226DC6C19B0}"/>
          </ac:spMkLst>
        </pc:spChg>
        <pc:spChg chg="mod">
          <ac:chgData name="David Vachala" userId="91433487-0c4d-408d-9c05-4db9b7ff8fc7" providerId="ADAL" clId="{548892CE-0D09-47F3-A644-E51D5FA5E6B2}" dt="2023-12-18T11:34:46.064" v="214"/>
          <ac:spMkLst>
            <pc:docMk/>
            <pc:sldMk cId="1200456511" sldId="486"/>
            <ac:spMk id="14" creationId="{6E31850A-D536-41F0-9D96-7836AAC5E502}"/>
          </ac:spMkLst>
        </pc:spChg>
        <pc:spChg chg="mod">
          <ac:chgData name="David Vachala" userId="91433487-0c4d-408d-9c05-4db9b7ff8fc7" providerId="ADAL" clId="{548892CE-0D09-47F3-A644-E51D5FA5E6B2}" dt="2023-12-18T11:35:51.138" v="318" actId="20577"/>
          <ac:spMkLst>
            <pc:docMk/>
            <pc:sldMk cId="1200456511" sldId="486"/>
            <ac:spMk id="15" creationId="{039E4815-406A-447F-A41F-26286A4CD799}"/>
          </ac:spMkLst>
        </pc:spChg>
        <pc:picChg chg="mod">
          <ac:chgData name="David Vachala" userId="91433487-0c4d-408d-9c05-4db9b7ff8fc7" providerId="ADAL" clId="{548892CE-0D09-47F3-A644-E51D5FA5E6B2}" dt="2023-12-18T11:34:29.417" v="211"/>
          <ac:picMkLst>
            <pc:docMk/>
            <pc:sldMk cId="1200456511" sldId="486"/>
            <ac:picMk id="7" creationId="{B0BD3314-776A-44E8-9050-B1333A393952}"/>
          </ac:picMkLst>
        </pc:picChg>
      </pc:sldChg>
      <pc:sldChg chg="del">
        <pc:chgData name="David Vachala" userId="91433487-0c4d-408d-9c05-4db9b7ff8fc7" providerId="ADAL" clId="{548892CE-0D09-47F3-A644-E51D5FA5E6B2}" dt="2023-12-18T11:22:18.962" v="0" actId="47"/>
        <pc:sldMkLst>
          <pc:docMk/>
          <pc:sldMk cId="3843477873" sldId="2147480230"/>
        </pc:sldMkLst>
      </pc:sldChg>
      <pc:sldChg chg="del">
        <pc:chgData name="David Vachala" userId="91433487-0c4d-408d-9c05-4db9b7ff8fc7" providerId="ADAL" clId="{548892CE-0D09-47F3-A644-E51D5FA5E6B2}" dt="2023-12-27T12:53:32.929" v="678" actId="47"/>
        <pc:sldMkLst>
          <pc:docMk/>
          <pc:sldMk cId="2484633404" sldId="2147481064"/>
        </pc:sldMkLst>
      </pc:sldChg>
      <pc:sldChg chg="del">
        <pc:chgData name="David Vachala" userId="91433487-0c4d-408d-9c05-4db9b7ff8fc7" providerId="ADAL" clId="{548892CE-0D09-47F3-A644-E51D5FA5E6B2}" dt="2023-12-27T11:56:22.734" v="596" actId="47"/>
        <pc:sldMkLst>
          <pc:docMk/>
          <pc:sldMk cId="1260628372" sldId="2147481070"/>
        </pc:sldMkLst>
      </pc:sldChg>
      <pc:sldChg chg="del">
        <pc:chgData name="David Vachala" userId="91433487-0c4d-408d-9c05-4db9b7ff8fc7" providerId="ADAL" clId="{548892CE-0D09-47F3-A644-E51D5FA5E6B2}" dt="2023-12-18T11:22:52.524" v="21" actId="47"/>
        <pc:sldMkLst>
          <pc:docMk/>
          <pc:sldMk cId="2094896526" sldId="2147481074"/>
        </pc:sldMkLst>
      </pc:sldChg>
      <pc:sldChg chg="del">
        <pc:chgData name="David Vachala" userId="91433487-0c4d-408d-9c05-4db9b7ff8fc7" providerId="ADAL" clId="{548892CE-0D09-47F3-A644-E51D5FA5E6B2}" dt="2023-12-18T11:22:53.688" v="22" actId="47"/>
        <pc:sldMkLst>
          <pc:docMk/>
          <pc:sldMk cId="1969526020" sldId="2147481075"/>
        </pc:sldMkLst>
      </pc:sldChg>
      <pc:sldChg chg="del">
        <pc:chgData name="David Vachala" userId="91433487-0c4d-408d-9c05-4db9b7ff8fc7" providerId="ADAL" clId="{548892CE-0D09-47F3-A644-E51D5FA5E6B2}" dt="2023-12-18T11:22:54.017" v="23" actId="47"/>
        <pc:sldMkLst>
          <pc:docMk/>
          <pc:sldMk cId="863229980" sldId="2147481076"/>
        </pc:sldMkLst>
      </pc:sldChg>
      <pc:sldChg chg="del">
        <pc:chgData name="David Vachala" userId="91433487-0c4d-408d-9c05-4db9b7ff8fc7" providerId="ADAL" clId="{548892CE-0D09-47F3-A644-E51D5FA5E6B2}" dt="2023-12-18T11:22:54.653" v="24" actId="47"/>
        <pc:sldMkLst>
          <pc:docMk/>
          <pc:sldMk cId="266096234" sldId="2147481077"/>
        </pc:sldMkLst>
      </pc:sldChg>
      <pc:sldChg chg="del">
        <pc:chgData name="David Vachala" userId="91433487-0c4d-408d-9c05-4db9b7ff8fc7" providerId="ADAL" clId="{548892CE-0D09-47F3-A644-E51D5FA5E6B2}" dt="2023-12-18T11:22:55.120" v="25" actId="47"/>
        <pc:sldMkLst>
          <pc:docMk/>
          <pc:sldMk cId="2418856079" sldId="2147481078"/>
        </pc:sldMkLst>
      </pc:sldChg>
      <pc:sldChg chg="del">
        <pc:chgData name="David Vachala" userId="91433487-0c4d-408d-9c05-4db9b7ff8fc7" providerId="ADAL" clId="{548892CE-0D09-47F3-A644-E51D5FA5E6B2}" dt="2023-12-18T11:22:55.595" v="26" actId="47"/>
        <pc:sldMkLst>
          <pc:docMk/>
          <pc:sldMk cId="326482389" sldId="2147481079"/>
        </pc:sldMkLst>
      </pc:sldChg>
      <pc:sldChg chg="del">
        <pc:chgData name="David Vachala" userId="91433487-0c4d-408d-9c05-4db9b7ff8fc7" providerId="ADAL" clId="{548892CE-0D09-47F3-A644-E51D5FA5E6B2}" dt="2023-12-18T11:22:56.066" v="27" actId="47"/>
        <pc:sldMkLst>
          <pc:docMk/>
          <pc:sldMk cId="2544381150" sldId="2147481080"/>
        </pc:sldMkLst>
      </pc:sldChg>
      <pc:sldChg chg="addSp modSp new mod">
        <pc:chgData name="David Vachala" userId="91433487-0c4d-408d-9c05-4db9b7ff8fc7" providerId="ADAL" clId="{548892CE-0D09-47F3-A644-E51D5FA5E6B2}" dt="2023-12-22T11:12:42.221" v="379" actId="20577"/>
        <pc:sldMkLst>
          <pc:docMk/>
          <pc:sldMk cId="112250365" sldId="2147481081"/>
        </pc:sldMkLst>
        <pc:spChg chg="mod">
          <ac:chgData name="David Vachala" userId="91433487-0c4d-408d-9c05-4db9b7ff8fc7" providerId="ADAL" clId="{548892CE-0D09-47F3-A644-E51D5FA5E6B2}" dt="2023-12-22T11:12:42.221" v="379" actId="20577"/>
          <ac:spMkLst>
            <pc:docMk/>
            <pc:sldMk cId="112250365" sldId="2147481081"/>
            <ac:spMk id="2" creationId="{DEDA9A64-3C97-8158-8DF7-CB7BCFE195D6}"/>
          </ac:spMkLst>
        </pc:spChg>
        <pc:spChg chg="mod">
          <ac:chgData name="David Vachala" userId="91433487-0c4d-408d-9c05-4db9b7ff8fc7" providerId="ADAL" clId="{548892CE-0D09-47F3-A644-E51D5FA5E6B2}" dt="2023-12-22T11:12:26.970" v="338" actId="27636"/>
          <ac:spMkLst>
            <pc:docMk/>
            <pc:sldMk cId="112250365" sldId="2147481081"/>
            <ac:spMk id="3" creationId="{3CF3C6B7-C50C-5F95-2FE2-CCC9B473DB7A}"/>
          </ac:spMkLst>
        </pc:spChg>
        <pc:picChg chg="add mod">
          <ac:chgData name="David Vachala" userId="91433487-0c4d-408d-9c05-4db9b7ff8fc7" providerId="ADAL" clId="{548892CE-0D09-47F3-A644-E51D5FA5E6B2}" dt="2023-12-22T11:11:31.135" v="326" actId="1076"/>
          <ac:picMkLst>
            <pc:docMk/>
            <pc:sldMk cId="112250365" sldId="2147481081"/>
            <ac:picMk id="1026" creationId="{CDD87997-61BA-0954-7F24-0AA0FB755896}"/>
          </ac:picMkLst>
        </pc:picChg>
      </pc:sldChg>
      <pc:sldChg chg="addSp modSp new mod">
        <pc:chgData name="David Vachala" userId="91433487-0c4d-408d-9c05-4db9b7ff8fc7" providerId="ADAL" clId="{548892CE-0D09-47F3-A644-E51D5FA5E6B2}" dt="2023-12-22T11:14:25.021" v="479" actId="20577"/>
        <pc:sldMkLst>
          <pc:docMk/>
          <pc:sldMk cId="1866660961" sldId="2147481082"/>
        </pc:sldMkLst>
        <pc:spChg chg="mod">
          <ac:chgData name="David Vachala" userId="91433487-0c4d-408d-9c05-4db9b7ff8fc7" providerId="ADAL" clId="{548892CE-0D09-47F3-A644-E51D5FA5E6B2}" dt="2023-12-22T11:14:25.021" v="479" actId="20577"/>
          <ac:spMkLst>
            <pc:docMk/>
            <pc:sldMk cId="1866660961" sldId="2147481082"/>
            <ac:spMk id="2" creationId="{00E26123-4648-8B08-76BE-BD9E560C93F6}"/>
          </ac:spMkLst>
        </pc:spChg>
        <pc:spChg chg="mod">
          <ac:chgData name="David Vachala" userId="91433487-0c4d-408d-9c05-4db9b7ff8fc7" providerId="ADAL" clId="{548892CE-0D09-47F3-A644-E51D5FA5E6B2}" dt="2023-12-22T11:14:04.881" v="391" actId="27636"/>
          <ac:spMkLst>
            <pc:docMk/>
            <pc:sldMk cId="1866660961" sldId="2147481082"/>
            <ac:spMk id="3" creationId="{6D4E9B7E-0330-4CF0-815B-09AC8B271058}"/>
          </ac:spMkLst>
        </pc:spChg>
        <pc:picChg chg="add mod">
          <ac:chgData name="David Vachala" userId="91433487-0c4d-408d-9c05-4db9b7ff8fc7" providerId="ADAL" clId="{548892CE-0D09-47F3-A644-E51D5FA5E6B2}" dt="2023-12-22T11:13:07.795" v="384" actId="14100"/>
          <ac:picMkLst>
            <pc:docMk/>
            <pc:sldMk cId="1866660961" sldId="2147481082"/>
            <ac:picMk id="2050" creationId="{B4258B49-0F1B-F64B-0FB1-C38DFA875DFE}"/>
          </ac:picMkLst>
        </pc:picChg>
      </pc:sldChg>
      <pc:sldChg chg="addSp modSp new mod">
        <pc:chgData name="David Vachala" userId="91433487-0c4d-408d-9c05-4db9b7ff8fc7" providerId="ADAL" clId="{548892CE-0D09-47F3-A644-E51D5FA5E6B2}" dt="2023-12-22T11:17:54.904" v="507" actId="20577"/>
        <pc:sldMkLst>
          <pc:docMk/>
          <pc:sldMk cId="2493889078" sldId="2147481083"/>
        </pc:sldMkLst>
        <pc:spChg chg="mod">
          <ac:chgData name="David Vachala" userId="91433487-0c4d-408d-9c05-4db9b7ff8fc7" providerId="ADAL" clId="{548892CE-0D09-47F3-A644-E51D5FA5E6B2}" dt="2023-12-22T11:17:54.904" v="507" actId="20577"/>
          <ac:spMkLst>
            <pc:docMk/>
            <pc:sldMk cId="2493889078" sldId="2147481083"/>
            <ac:spMk id="2" creationId="{D964EF4F-62F1-4C7E-0703-E580ECE6D336}"/>
          </ac:spMkLst>
        </pc:spChg>
        <pc:spChg chg="mod">
          <ac:chgData name="David Vachala" userId="91433487-0c4d-408d-9c05-4db9b7ff8fc7" providerId="ADAL" clId="{548892CE-0D09-47F3-A644-E51D5FA5E6B2}" dt="2023-12-22T11:17:42.088" v="495" actId="27636"/>
          <ac:spMkLst>
            <pc:docMk/>
            <pc:sldMk cId="2493889078" sldId="2147481083"/>
            <ac:spMk id="3" creationId="{242C0721-2302-44B3-8BA6-9BDD76B63957}"/>
          </ac:spMkLst>
        </pc:spChg>
        <pc:spChg chg="add mod">
          <ac:chgData name="David Vachala" userId="91433487-0c4d-408d-9c05-4db9b7ff8fc7" providerId="ADAL" clId="{548892CE-0D09-47F3-A644-E51D5FA5E6B2}" dt="2023-12-22T11:15:04.572" v="482" actId="1076"/>
          <ac:spMkLst>
            <pc:docMk/>
            <pc:sldMk cId="2493889078" sldId="2147481083"/>
            <ac:spMk id="6" creationId="{1D78228D-A947-B761-7435-3CB4957343DB}"/>
          </ac:spMkLst>
        </pc:spChg>
      </pc:sldChg>
      <pc:sldChg chg="addSp modSp new mod">
        <pc:chgData name="David Vachala" userId="91433487-0c4d-408d-9c05-4db9b7ff8fc7" providerId="ADAL" clId="{548892CE-0D09-47F3-A644-E51D5FA5E6B2}" dt="2023-12-22T11:22:00.739" v="564" actId="20577"/>
        <pc:sldMkLst>
          <pc:docMk/>
          <pc:sldMk cId="823084477" sldId="2147481084"/>
        </pc:sldMkLst>
        <pc:spChg chg="mod">
          <ac:chgData name="David Vachala" userId="91433487-0c4d-408d-9c05-4db9b7ff8fc7" providerId="ADAL" clId="{548892CE-0D09-47F3-A644-E51D5FA5E6B2}" dt="2023-12-22T11:22:00.739" v="564" actId="20577"/>
          <ac:spMkLst>
            <pc:docMk/>
            <pc:sldMk cId="823084477" sldId="2147481084"/>
            <ac:spMk id="2" creationId="{861008FD-80D6-6795-5EA3-F636A819FCB5}"/>
          </ac:spMkLst>
        </pc:spChg>
        <pc:spChg chg="mod">
          <ac:chgData name="David Vachala" userId="91433487-0c4d-408d-9c05-4db9b7ff8fc7" providerId="ADAL" clId="{548892CE-0D09-47F3-A644-E51D5FA5E6B2}" dt="2023-12-22T11:21:18.105" v="515" actId="27636"/>
          <ac:spMkLst>
            <pc:docMk/>
            <pc:sldMk cId="823084477" sldId="2147481084"/>
            <ac:spMk id="3" creationId="{DD0D6B50-BFC0-88BC-89CE-8A021AB7F0DC}"/>
          </ac:spMkLst>
        </pc:spChg>
        <pc:picChg chg="add mod">
          <ac:chgData name="David Vachala" userId="91433487-0c4d-408d-9c05-4db9b7ff8fc7" providerId="ADAL" clId="{548892CE-0D09-47F3-A644-E51D5FA5E6B2}" dt="2023-12-22T11:19:01.564" v="512" actId="1076"/>
          <ac:picMkLst>
            <pc:docMk/>
            <pc:sldMk cId="823084477" sldId="2147481084"/>
            <ac:picMk id="3074" creationId="{7DABA17C-F609-90B3-2513-17604C2EB8CB}"/>
          </ac:picMkLst>
        </pc:picChg>
      </pc:sldChg>
      <pc:sldChg chg="addSp modSp new mod">
        <pc:chgData name="David Vachala" userId="91433487-0c4d-408d-9c05-4db9b7ff8fc7" providerId="ADAL" clId="{548892CE-0D09-47F3-A644-E51D5FA5E6B2}" dt="2023-12-22T11:23:59.670" v="582" actId="14100"/>
        <pc:sldMkLst>
          <pc:docMk/>
          <pc:sldMk cId="1242077361" sldId="2147481085"/>
        </pc:sldMkLst>
        <pc:spChg chg="mod">
          <ac:chgData name="David Vachala" userId="91433487-0c4d-408d-9c05-4db9b7ff8fc7" providerId="ADAL" clId="{548892CE-0D09-47F3-A644-E51D5FA5E6B2}" dt="2023-12-22T11:22:56.678" v="570" actId="108"/>
          <ac:spMkLst>
            <pc:docMk/>
            <pc:sldMk cId="1242077361" sldId="2147481085"/>
            <ac:spMk id="2" creationId="{F71D6217-A5E8-3A8C-C320-B08BAE1BCFFE}"/>
          </ac:spMkLst>
        </pc:spChg>
        <pc:spChg chg="mod">
          <ac:chgData name="David Vachala" userId="91433487-0c4d-408d-9c05-4db9b7ff8fc7" providerId="ADAL" clId="{548892CE-0D09-47F3-A644-E51D5FA5E6B2}" dt="2023-12-22T11:23:27.719" v="574" actId="14100"/>
          <ac:spMkLst>
            <pc:docMk/>
            <pc:sldMk cId="1242077361" sldId="2147481085"/>
            <ac:spMk id="3" creationId="{BD621CA1-EB37-3CAE-D368-2E30364C9F58}"/>
          </ac:spMkLst>
        </pc:spChg>
        <pc:spChg chg="add mod">
          <ac:chgData name="David Vachala" userId="91433487-0c4d-408d-9c05-4db9b7ff8fc7" providerId="ADAL" clId="{548892CE-0D09-47F3-A644-E51D5FA5E6B2}" dt="2023-12-22T11:23:56.292" v="581" actId="1076"/>
          <ac:spMkLst>
            <pc:docMk/>
            <pc:sldMk cId="1242077361" sldId="2147481085"/>
            <ac:spMk id="6" creationId="{B12DC5B0-A240-C14F-F30B-1D903B9F25C9}"/>
          </ac:spMkLst>
        </pc:spChg>
        <pc:picChg chg="add mod">
          <ac:chgData name="David Vachala" userId="91433487-0c4d-408d-9c05-4db9b7ff8fc7" providerId="ADAL" clId="{548892CE-0D09-47F3-A644-E51D5FA5E6B2}" dt="2023-12-22T11:23:59.670" v="582" actId="14100"/>
          <ac:picMkLst>
            <pc:docMk/>
            <pc:sldMk cId="1242077361" sldId="2147481085"/>
            <ac:picMk id="4098" creationId="{DBF3610A-F653-A20F-37D8-6A6536BB4539}"/>
          </ac:picMkLst>
        </pc:picChg>
        <pc:picChg chg="add mod">
          <ac:chgData name="David Vachala" userId="91433487-0c4d-408d-9c05-4db9b7ff8fc7" providerId="ADAL" clId="{548892CE-0D09-47F3-A644-E51D5FA5E6B2}" dt="2023-12-22T11:23:53.342" v="580" actId="1076"/>
          <ac:picMkLst>
            <pc:docMk/>
            <pc:sldMk cId="1242077361" sldId="2147481085"/>
            <ac:picMk id="4100" creationId="{816F2417-42A5-F573-1321-D8625DA3ADDF}"/>
          </ac:picMkLst>
        </pc:picChg>
      </pc:sldChg>
      <pc:sldChg chg="addSp modSp new mod">
        <pc:chgData name="David Vachala" userId="91433487-0c4d-408d-9c05-4db9b7ff8fc7" providerId="ADAL" clId="{548892CE-0D09-47F3-A644-E51D5FA5E6B2}" dt="2023-12-22T11:26:25.978" v="594"/>
        <pc:sldMkLst>
          <pc:docMk/>
          <pc:sldMk cId="4285989823" sldId="2147481086"/>
        </pc:sldMkLst>
        <pc:spChg chg="mod">
          <ac:chgData name="David Vachala" userId="91433487-0c4d-408d-9c05-4db9b7ff8fc7" providerId="ADAL" clId="{548892CE-0D09-47F3-A644-E51D5FA5E6B2}" dt="2023-12-22T11:25:47.423" v="593" actId="20577"/>
          <ac:spMkLst>
            <pc:docMk/>
            <pc:sldMk cId="4285989823" sldId="2147481086"/>
            <ac:spMk id="2" creationId="{ABBD4758-AB0F-D4A3-A429-A0D923A170AC}"/>
          </ac:spMkLst>
        </pc:spChg>
        <pc:spChg chg="mod">
          <ac:chgData name="David Vachala" userId="91433487-0c4d-408d-9c05-4db9b7ff8fc7" providerId="ADAL" clId="{548892CE-0D09-47F3-A644-E51D5FA5E6B2}" dt="2023-12-22T11:26:25.978" v="594"/>
          <ac:spMkLst>
            <pc:docMk/>
            <pc:sldMk cId="4285989823" sldId="2147481086"/>
            <ac:spMk id="3" creationId="{BACC444F-9F31-884B-CB94-87B797A580E3}"/>
          </ac:spMkLst>
        </pc:spChg>
        <pc:spChg chg="add mod">
          <ac:chgData name="David Vachala" userId="91433487-0c4d-408d-9c05-4db9b7ff8fc7" providerId="ADAL" clId="{548892CE-0D09-47F3-A644-E51D5FA5E6B2}" dt="2023-12-22T11:25:15.917" v="588" actId="1076"/>
          <ac:spMkLst>
            <pc:docMk/>
            <pc:sldMk cId="4285989823" sldId="2147481086"/>
            <ac:spMk id="6" creationId="{077E9EC4-0C13-22E7-DD96-C80B445382B0}"/>
          </ac:spMkLst>
        </pc:spChg>
        <pc:picChg chg="add mod">
          <ac:chgData name="David Vachala" userId="91433487-0c4d-408d-9c05-4db9b7ff8fc7" providerId="ADAL" clId="{548892CE-0D09-47F3-A644-E51D5FA5E6B2}" dt="2023-12-22T11:25:08.122" v="586" actId="1076"/>
          <ac:picMkLst>
            <pc:docMk/>
            <pc:sldMk cId="4285989823" sldId="2147481086"/>
            <ac:picMk id="5122" creationId="{947FC9B9-337F-FEF9-7C4D-A583505C9939}"/>
          </ac:picMkLst>
        </pc:picChg>
      </pc:sldChg>
      <pc:sldChg chg="add">
        <pc:chgData name="David Vachala" userId="91433487-0c4d-408d-9c05-4db9b7ff8fc7" providerId="ADAL" clId="{548892CE-0D09-47F3-A644-E51D5FA5E6B2}" dt="2023-12-27T11:56:20.422" v="595"/>
        <pc:sldMkLst>
          <pc:docMk/>
          <pc:sldMk cId="3814695147" sldId="2147481087"/>
        </pc:sldMkLst>
      </pc:sldChg>
      <pc:sldChg chg="add">
        <pc:chgData name="David Vachala" userId="91433487-0c4d-408d-9c05-4db9b7ff8fc7" providerId="ADAL" clId="{548892CE-0D09-47F3-A644-E51D5FA5E6B2}" dt="2023-12-27T11:56:20.422" v="595"/>
        <pc:sldMkLst>
          <pc:docMk/>
          <pc:sldMk cId="880996310" sldId="2147481088"/>
        </pc:sldMkLst>
      </pc:sldChg>
      <pc:sldChg chg="add">
        <pc:chgData name="David Vachala" userId="91433487-0c4d-408d-9c05-4db9b7ff8fc7" providerId="ADAL" clId="{548892CE-0D09-47F3-A644-E51D5FA5E6B2}" dt="2023-12-27T11:56:20.422" v="595"/>
        <pc:sldMkLst>
          <pc:docMk/>
          <pc:sldMk cId="622634651" sldId="2147481089"/>
        </pc:sldMkLst>
      </pc:sldChg>
      <pc:sldChg chg="addSp modSp new mod">
        <pc:chgData name="David Vachala" userId="91433487-0c4d-408d-9c05-4db9b7ff8fc7" providerId="ADAL" clId="{548892CE-0D09-47F3-A644-E51D5FA5E6B2}" dt="2023-12-27T12:11:23.524" v="650" actId="20577"/>
        <pc:sldMkLst>
          <pc:docMk/>
          <pc:sldMk cId="3104547492" sldId="2147481090"/>
        </pc:sldMkLst>
        <pc:spChg chg="mod">
          <ac:chgData name="David Vachala" userId="91433487-0c4d-408d-9c05-4db9b7ff8fc7" providerId="ADAL" clId="{548892CE-0D09-47F3-A644-E51D5FA5E6B2}" dt="2023-12-27T12:11:23.524" v="650" actId="20577"/>
          <ac:spMkLst>
            <pc:docMk/>
            <pc:sldMk cId="3104547492" sldId="2147481090"/>
            <ac:spMk id="2" creationId="{AC7A668B-DC77-0E0F-C2D0-69393E27DA89}"/>
          </ac:spMkLst>
        </pc:spChg>
        <pc:spChg chg="mod">
          <ac:chgData name="David Vachala" userId="91433487-0c4d-408d-9c05-4db9b7ff8fc7" providerId="ADAL" clId="{548892CE-0D09-47F3-A644-E51D5FA5E6B2}" dt="2023-12-27T12:11:03.836" v="607" actId="1076"/>
          <ac:spMkLst>
            <pc:docMk/>
            <pc:sldMk cId="3104547492" sldId="2147481090"/>
            <ac:spMk id="3" creationId="{0C2B70D6-6DEE-7E67-D326-6B3F3E9B93C3}"/>
          </ac:spMkLst>
        </pc:spChg>
        <pc:picChg chg="add mod">
          <ac:chgData name="David Vachala" userId="91433487-0c4d-408d-9c05-4db9b7ff8fc7" providerId="ADAL" clId="{548892CE-0D09-47F3-A644-E51D5FA5E6B2}" dt="2023-12-27T12:11:10.807" v="609" actId="1076"/>
          <ac:picMkLst>
            <pc:docMk/>
            <pc:sldMk cId="3104547492" sldId="2147481090"/>
            <ac:picMk id="6" creationId="{F8F67EFC-1CEA-E380-C766-F8BC8F0DBBBB}"/>
          </ac:picMkLst>
        </pc:picChg>
      </pc:sldChg>
      <pc:sldChg chg="addSp modSp new mod ord">
        <pc:chgData name="David Vachala" userId="91433487-0c4d-408d-9c05-4db9b7ff8fc7" providerId="ADAL" clId="{548892CE-0D09-47F3-A644-E51D5FA5E6B2}" dt="2023-12-27T12:15:03.939" v="676"/>
        <pc:sldMkLst>
          <pc:docMk/>
          <pc:sldMk cId="1640847533" sldId="2147481091"/>
        </pc:sldMkLst>
        <pc:spChg chg="mod">
          <ac:chgData name="David Vachala" userId="91433487-0c4d-408d-9c05-4db9b7ff8fc7" providerId="ADAL" clId="{548892CE-0D09-47F3-A644-E51D5FA5E6B2}" dt="2023-12-27T12:14:21.539" v="667" actId="27636"/>
          <ac:spMkLst>
            <pc:docMk/>
            <pc:sldMk cId="1640847533" sldId="2147481091"/>
            <ac:spMk id="2" creationId="{3DA8F742-1345-F60A-336B-7B660168063B}"/>
          </ac:spMkLst>
        </pc:spChg>
        <pc:spChg chg="mod">
          <ac:chgData name="David Vachala" userId="91433487-0c4d-408d-9c05-4db9b7ff8fc7" providerId="ADAL" clId="{548892CE-0D09-47F3-A644-E51D5FA5E6B2}" dt="2023-12-27T12:14:37.184" v="671" actId="27636"/>
          <ac:spMkLst>
            <pc:docMk/>
            <pc:sldMk cId="1640847533" sldId="2147481091"/>
            <ac:spMk id="3" creationId="{C12764BF-03A5-2DEF-E72F-7877CBE2F2CA}"/>
          </ac:spMkLst>
        </pc:spChg>
        <pc:picChg chg="add mod">
          <ac:chgData name="David Vachala" userId="91433487-0c4d-408d-9c05-4db9b7ff8fc7" providerId="ADAL" clId="{548892CE-0D09-47F3-A644-E51D5FA5E6B2}" dt="2023-12-27T12:13:48.653" v="656" actId="14100"/>
          <ac:picMkLst>
            <pc:docMk/>
            <pc:sldMk cId="1640847533" sldId="2147481091"/>
            <ac:picMk id="1026" creationId="{4759F83A-F49D-5B04-9194-A8B6B62342F2}"/>
          </ac:picMkLst>
        </pc:picChg>
        <pc:picChg chg="add mod">
          <ac:chgData name="David Vachala" userId="91433487-0c4d-408d-9c05-4db9b7ff8fc7" providerId="ADAL" clId="{548892CE-0D09-47F3-A644-E51D5FA5E6B2}" dt="2023-12-27T12:15:00.371" v="674" actId="1076"/>
          <ac:picMkLst>
            <pc:docMk/>
            <pc:sldMk cId="1640847533" sldId="2147481091"/>
            <ac:picMk id="1028" creationId="{EA4B9574-8E8E-1D6C-361A-96399394F489}"/>
          </ac:picMkLst>
        </pc:picChg>
      </pc:sldChg>
      <pc:sldChg chg="add">
        <pc:chgData name="David Vachala" userId="91433487-0c4d-408d-9c05-4db9b7ff8fc7" providerId="ADAL" clId="{548892CE-0D09-47F3-A644-E51D5FA5E6B2}" dt="2023-12-27T12:53:29.818" v="677"/>
        <pc:sldMkLst>
          <pc:docMk/>
          <pc:sldMk cId="1114401943" sldId="2147481092"/>
        </pc:sldMkLst>
      </pc:sldChg>
      <pc:sldChg chg="add">
        <pc:chgData name="David Vachala" userId="91433487-0c4d-408d-9c05-4db9b7ff8fc7" providerId="ADAL" clId="{548892CE-0D09-47F3-A644-E51D5FA5E6B2}" dt="2023-12-27T12:53:29.818" v="677"/>
        <pc:sldMkLst>
          <pc:docMk/>
          <pc:sldMk cId="778085012" sldId="2147481093"/>
        </pc:sldMkLst>
      </pc:sldChg>
      <pc:sldChg chg="add">
        <pc:chgData name="David Vachala" userId="91433487-0c4d-408d-9c05-4db9b7ff8fc7" providerId="ADAL" clId="{548892CE-0D09-47F3-A644-E51D5FA5E6B2}" dt="2023-12-27T12:53:29.818" v="677"/>
        <pc:sldMkLst>
          <pc:docMk/>
          <pc:sldMk cId="3978893456" sldId="2147481094"/>
        </pc:sldMkLst>
      </pc:sldChg>
      <pc:sldChg chg="add">
        <pc:chgData name="David Vachala" userId="91433487-0c4d-408d-9c05-4db9b7ff8fc7" providerId="ADAL" clId="{548892CE-0D09-47F3-A644-E51D5FA5E6B2}" dt="2023-12-27T12:53:29.818" v="677"/>
        <pc:sldMkLst>
          <pc:docMk/>
          <pc:sldMk cId="3745998981" sldId="2147481095"/>
        </pc:sldMkLst>
      </pc:sldChg>
      <pc:sldChg chg="add">
        <pc:chgData name="David Vachala" userId="91433487-0c4d-408d-9c05-4db9b7ff8fc7" providerId="ADAL" clId="{548892CE-0D09-47F3-A644-E51D5FA5E6B2}" dt="2023-12-27T12:53:29.818" v="677"/>
        <pc:sldMkLst>
          <pc:docMk/>
          <pc:sldMk cId="456667264" sldId="2147481096"/>
        </pc:sldMkLst>
      </pc:sldChg>
      <pc:sldChg chg="add">
        <pc:chgData name="David Vachala" userId="91433487-0c4d-408d-9c05-4db9b7ff8fc7" providerId="ADAL" clId="{548892CE-0D09-47F3-A644-E51D5FA5E6B2}" dt="2023-12-27T12:53:29.818" v="677"/>
        <pc:sldMkLst>
          <pc:docMk/>
          <pc:sldMk cId="2773965381" sldId="2147481097"/>
        </pc:sldMkLst>
      </pc:sldChg>
      <pc:sldChg chg="add">
        <pc:chgData name="David Vachala" userId="91433487-0c4d-408d-9c05-4db9b7ff8fc7" providerId="ADAL" clId="{548892CE-0D09-47F3-A644-E51D5FA5E6B2}" dt="2023-12-27T12:53:29.818" v="677"/>
        <pc:sldMkLst>
          <pc:docMk/>
          <pc:sldMk cId="1293309422" sldId="2147481098"/>
        </pc:sldMkLst>
      </pc:sldChg>
      <pc:sldChg chg="add">
        <pc:chgData name="David Vachala" userId="91433487-0c4d-408d-9c05-4db9b7ff8fc7" providerId="ADAL" clId="{548892CE-0D09-47F3-A644-E51D5FA5E6B2}" dt="2023-12-27T12:53:29.818" v="677"/>
        <pc:sldMkLst>
          <pc:docMk/>
          <pc:sldMk cId="2719132873" sldId="2147481099"/>
        </pc:sldMkLst>
      </pc:sldChg>
      <pc:sldChg chg="add">
        <pc:chgData name="David Vachala" userId="91433487-0c4d-408d-9c05-4db9b7ff8fc7" providerId="ADAL" clId="{548892CE-0D09-47F3-A644-E51D5FA5E6B2}" dt="2023-12-27T12:53:29.818" v="677"/>
        <pc:sldMkLst>
          <pc:docMk/>
          <pc:sldMk cId="2245045195" sldId="2147481103"/>
        </pc:sldMkLst>
      </pc:sldChg>
      <pc:sldChg chg="add">
        <pc:chgData name="David Vachala" userId="91433487-0c4d-408d-9c05-4db9b7ff8fc7" providerId="ADAL" clId="{548892CE-0D09-47F3-A644-E51D5FA5E6B2}" dt="2023-12-27T12:53:29.818" v="677"/>
        <pc:sldMkLst>
          <pc:docMk/>
          <pc:sldMk cId="2921991950" sldId="2147481105"/>
        </pc:sldMkLst>
      </pc:sldChg>
      <pc:sldChg chg="add">
        <pc:chgData name="David Vachala" userId="91433487-0c4d-408d-9c05-4db9b7ff8fc7" providerId="ADAL" clId="{548892CE-0D09-47F3-A644-E51D5FA5E6B2}" dt="2023-12-27T12:53:29.818" v="677"/>
        <pc:sldMkLst>
          <pc:docMk/>
          <pc:sldMk cId="3978713161" sldId="2147481106"/>
        </pc:sldMkLst>
      </pc:sldChg>
      <pc:sldChg chg="add">
        <pc:chgData name="David Vachala" userId="91433487-0c4d-408d-9c05-4db9b7ff8fc7" providerId="ADAL" clId="{548892CE-0D09-47F3-A644-E51D5FA5E6B2}" dt="2023-12-27T12:53:29.818" v="677"/>
        <pc:sldMkLst>
          <pc:docMk/>
          <pc:sldMk cId="1952940507" sldId="2147481107"/>
        </pc:sldMkLst>
      </pc:sldChg>
      <pc:sldChg chg="add">
        <pc:chgData name="David Vachala" userId="91433487-0c4d-408d-9c05-4db9b7ff8fc7" providerId="ADAL" clId="{548892CE-0D09-47F3-A644-E51D5FA5E6B2}" dt="2023-12-27T12:53:29.818" v="677"/>
        <pc:sldMkLst>
          <pc:docMk/>
          <pc:sldMk cId="3473419103" sldId="2147481108"/>
        </pc:sldMkLst>
      </pc:sldChg>
      <pc:sldChg chg="add">
        <pc:chgData name="David Vachala" userId="91433487-0c4d-408d-9c05-4db9b7ff8fc7" providerId="ADAL" clId="{548892CE-0D09-47F3-A644-E51D5FA5E6B2}" dt="2023-12-27T12:53:29.818" v="677"/>
        <pc:sldMkLst>
          <pc:docMk/>
          <pc:sldMk cId="917635099" sldId="2147481109"/>
        </pc:sldMkLst>
      </pc:sldChg>
      <pc:sldChg chg="add">
        <pc:chgData name="David Vachala" userId="91433487-0c4d-408d-9c05-4db9b7ff8fc7" providerId="ADAL" clId="{548892CE-0D09-47F3-A644-E51D5FA5E6B2}" dt="2023-12-27T12:53:29.818" v="677"/>
        <pc:sldMkLst>
          <pc:docMk/>
          <pc:sldMk cId="1786690757" sldId="2147481110"/>
        </pc:sldMkLst>
      </pc:sldChg>
      <pc:sldChg chg="add">
        <pc:chgData name="David Vachala" userId="91433487-0c4d-408d-9c05-4db9b7ff8fc7" providerId="ADAL" clId="{548892CE-0D09-47F3-A644-E51D5FA5E6B2}" dt="2023-12-27T12:53:29.818" v="677"/>
        <pc:sldMkLst>
          <pc:docMk/>
          <pc:sldMk cId="710845896" sldId="2147481111"/>
        </pc:sldMkLst>
      </pc:sldChg>
      <pc:sldChg chg="add">
        <pc:chgData name="David Vachala" userId="91433487-0c4d-408d-9c05-4db9b7ff8fc7" providerId="ADAL" clId="{548892CE-0D09-47F3-A644-E51D5FA5E6B2}" dt="2023-12-27T12:53:29.818" v="677"/>
        <pc:sldMkLst>
          <pc:docMk/>
          <pc:sldMk cId="3699962041" sldId="2147481112"/>
        </pc:sldMkLst>
      </pc:sldChg>
    </pc:docChg>
  </pc:docChgLst>
  <pc:docChgLst>
    <pc:chgData name="David VACHALA" userId="76d02b97-1bbd-456c-868a-7dcf11490085" providerId="ADAL" clId="{D52E96D5-170B-432B-BE47-5AF9157CDB69}"/>
    <pc:docChg chg="undo redo custSel addSld delSld modSld modSection">
      <pc:chgData name="David VACHALA" userId="76d02b97-1bbd-456c-868a-7dcf11490085" providerId="ADAL" clId="{D52E96D5-170B-432B-BE47-5AF9157CDB69}" dt="2023-07-26T11:11:29.095" v="494" actId="20577"/>
      <pc:docMkLst>
        <pc:docMk/>
      </pc:docMkLst>
      <pc:sldChg chg="modSp mod">
        <pc:chgData name="David VACHALA" userId="76d02b97-1bbd-456c-868a-7dcf11490085" providerId="ADAL" clId="{D52E96D5-170B-432B-BE47-5AF9157CDB69}" dt="2023-07-06T19:36:08.483" v="85" actId="27636"/>
        <pc:sldMkLst>
          <pc:docMk/>
          <pc:sldMk cId="3674066786" sldId="256"/>
        </pc:sldMkLst>
        <pc:spChg chg="mod">
          <ac:chgData name="David VACHALA" userId="76d02b97-1bbd-456c-868a-7dcf11490085" providerId="ADAL" clId="{D52E96D5-170B-432B-BE47-5AF9157CDB69}" dt="2023-07-06T19:34:58.073" v="62" actId="20577"/>
          <ac:spMkLst>
            <pc:docMk/>
            <pc:sldMk cId="3674066786" sldId="256"/>
            <ac:spMk id="8" creationId="{88B82E67-C906-4FA9-BD44-A226DC6C19B0}"/>
          </ac:spMkLst>
        </pc:spChg>
        <pc:spChg chg="mod">
          <ac:chgData name="David VACHALA" userId="76d02b97-1bbd-456c-868a-7dcf11490085" providerId="ADAL" clId="{D52E96D5-170B-432B-BE47-5AF9157CDB69}" dt="2023-07-06T19:35:36.479" v="67"/>
          <ac:spMkLst>
            <pc:docMk/>
            <pc:sldMk cId="3674066786" sldId="256"/>
            <ac:spMk id="14" creationId="{6E31850A-D536-41F0-9D96-7836AAC5E502}"/>
          </ac:spMkLst>
        </pc:spChg>
        <pc:spChg chg="mod">
          <ac:chgData name="David VACHALA" userId="76d02b97-1bbd-456c-868a-7dcf11490085" providerId="ADAL" clId="{D52E96D5-170B-432B-BE47-5AF9157CDB69}" dt="2023-07-06T19:36:08.483" v="85" actId="27636"/>
          <ac:spMkLst>
            <pc:docMk/>
            <pc:sldMk cId="3674066786" sldId="256"/>
            <ac:spMk id="15" creationId="{039E4815-406A-447F-A41F-26286A4CD799}"/>
          </ac:spMkLst>
        </pc:spChg>
        <pc:picChg chg="mod">
          <ac:chgData name="David VACHALA" userId="76d02b97-1bbd-456c-868a-7dcf11490085" providerId="ADAL" clId="{D52E96D5-170B-432B-BE47-5AF9157CDB69}" dt="2023-07-06T19:35:12.150" v="64"/>
          <ac:picMkLst>
            <pc:docMk/>
            <pc:sldMk cId="3674066786" sldId="256"/>
            <ac:picMk id="7" creationId="{B0BD3314-776A-44E8-9050-B1333A393952}"/>
          </ac:picMkLst>
        </pc:picChg>
      </pc:sldChg>
      <pc:sldChg chg="modSp mod">
        <pc:chgData name="David VACHALA" userId="76d02b97-1bbd-456c-868a-7dcf11490085" providerId="ADAL" clId="{D52E96D5-170B-432B-BE47-5AF9157CDB69}" dt="2023-07-06T19:31:55.552" v="16" actId="20577"/>
        <pc:sldMkLst>
          <pc:docMk/>
          <pc:sldMk cId="409723674" sldId="259"/>
        </pc:sldMkLst>
        <pc:spChg chg="mod">
          <ac:chgData name="David VACHALA" userId="76d02b97-1bbd-456c-868a-7dcf11490085" providerId="ADAL" clId="{D52E96D5-170B-432B-BE47-5AF9157CDB69}" dt="2023-07-06T19:31:55.552" v="16" actId="20577"/>
          <ac:spMkLst>
            <pc:docMk/>
            <pc:sldMk cId="409723674" sldId="259"/>
            <ac:spMk id="33" creationId="{3CD78EB7-563C-4025-87ED-8064992121A5}"/>
          </ac:spMkLst>
        </pc:spChg>
      </pc:sldChg>
      <pc:sldChg chg="modSp mod">
        <pc:chgData name="David VACHALA" userId="76d02b97-1bbd-456c-868a-7dcf11490085" providerId="ADAL" clId="{D52E96D5-170B-432B-BE47-5AF9157CDB69}" dt="2023-07-26T10:54:51.422" v="487" actId="20577"/>
        <pc:sldMkLst>
          <pc:docMk/>
          <pc:sldMk cId="1743216632" sldId="261"/>
        </pc:sldMkLst>
        <pc:spChg chg="mod">
          <ac:chgData name="David VACHALA" userId="76d02b97-1bbd-456c-868a-7dcf11490085" providerId="ADAL" clId="{D52E96D5-170B-432B-BE47-5AF9157CDB69}" dt="2023-07-06T19:31:31.123" v="6" actId="20577"/>
          <ac:spMkLst>
            <pc:docMk/>
            <pc:sldMk cId="1743216632" sldId="261"/>
            <ac:spMk id="29" creationId="{CB892594-7024-4545-AEF5-72B22C06A1A3}"/>
          </ac:spMkLst>
        </pc:spChg>
        <pc:spChg chg="mod">
          <ac:chgData name="David VACHALA" userId="76d02b97-1bbd-456c-868a-7dcf11490085" providerId="ADAL" clId="{D52E96D5-170B-432B-BE47-5AF9157CDB69}" dt="2023-07-06T19:33:23.158" v="41" actId="20577"/>
          <ac:spMkLst>
            <pc:docMk/>
            <pc:sldMk cId="1743216632" sldId="261"/>
            <ac:spMk id="38" creationId="{3AD62353-66DA-437B-A82D-75433367BE34}"/>
          </ac:spMkLst>
        </pc:spChg>
        <pc:spChg chg="mod">
          <ac:chgData name="David VACHALA" userId="76d02b97-1bbd-456c-868a-7dcf11490085" providerId="ADAL" clId="{D52E96D5-170B-432B-BE47-5AF9157CDB69}" dt="2023-07-06T19:36:30.325" v="88"/>
          <ac:spMkLst>
            <pc:docMk/>
            <pc:sldMk cId="1743216632" sldId="261"/>
            <ac:spMk id="39" creationId="{C17792EC-B649-4521-8BC0-704F4F4F9823}"/>
          </ac:spMkLst>
        </pc:spChg>
        <pc:spChg chg="mod">
          <ac:chgData name="David VACHALA" userId="76d02b97-1bbd-456c-868a-7dcf11490085" providerId="ADAL" clId="{D52E96D5-170B-432B-BE47-5AF9157CDB69}" dt="2023-07-06T19:37:16.300" v="111" actId="20577"/>
          <ac:spMkLst>
            <pc:docMk/>
            <pc:sldMk cId="1743216632" sldId="261"/>
            <ac:spMk id="41" creationId="{309B52EE-F75E-4904-AF65-5BA395A3D838}"/>
          </ac:spMkLst>
        </pc:spChg>
        <pc:spChg chg="mod">
          <ac:chgData name="David VACHALA" userId="76d02b97-1bbd-456c-868a-7dcf11490085" providerId="ADAL" clId="{D52E96D5-170B-432B-BE47-5AF9157CDB69}" dt="2023-07-26T10:54:51.422" v="487" actId="20577"/>
          <ac:spMkLst>
            <pc:docMk/>
            <pc:sldMk cId="1743216632" sldId="261"/>
            <ac:spMk id="42" creationId="{4BCB5372-1AB6-44A8-AD04-1395BEABC92C}"/>
          </ac:spMkLst>
        </pc:spChg>
        <pc:picChg chg="mod">
          <ac:chgData name="David VACHALA" userId="76d02b97-1bbd-456c-868a-7dcf11490085" providerId="ADAL" clId="{D52E96D5-170B-432B-BE47-5AF9157CDB69}" dt="2023-07-06T19:34:26.785" v="45"/>
          <ac:picMkLst>
            <pc:docMk/>
            <pc:sldMk cId="1743216632" sldId="261"/>
            <ac:picMk id="37" creationId="{DDCB2138-9DAD-4B7D-8846-B68288AF3EAC}"/>
          </ac:picMkLst>
        </pc:picChg>
        <pc:picChg chg="mod">
          <ac:chgData name="David VACHALA" userId="76d02b97-1bbd-456c-868a-7dcf11490085" providerId="ADAL" clId="{D52E96D5-170B-432B-BE47-5AF9157CDB69}" dt="2023-07-06T19:38:08.819" v="113"/>
          <ac:picMkLst>
            <pc:docMk/>
            <pc:sldMk cId="1743216632" sldId="261"/>
            <ac:picMk id="76" creationId="{C329057C-A703-4234-8C36-15BC675BA225}"/>
          </ac:picMkLst>
        </pc:picChg>
      </pc:sldChg>
      <pc:sldChg chg="modSp del mod">
        <pc:chgData name="David VACHALA" userId="76d02b97-1bbd-456c-868a-7dcf11490085" providerId="ADAL" clId="{D52E96D5-170B-432B-BE47-5AF9157CDB69}" dt="2023-07-26T07:58:04.991" v="474" actId="47"/>
        <pc:sldMkLst>
          <pc:docMk/>
          <pc:sldMk cId="2006533774" sldId="309"/>
        </pc:sldMkLst>
        <pc:spChg chg="mod">
          <ac:chgData name="David VACHALA" userId="76d02b97-1bbd-456c-868a-7dcf11490085" providerId="ADAL" clId="{D52E96D5-170B-432B-BE47-5AF9157CDB69}" dt="2023-07-06T19:39:54.459" v="167" actId="27636"/>
          <ac:spMkLst>
            <pc:docMk/>
            <pc:sldMk cId="2006533774" sldId="309"/>
            <ac:spMk id="8" creationId="{88B82E67-C906-4FA9-BD44-A226DC6C19B0}"/>
          </ac:spMkLst>
        </pc:spChg>
        <pc:spChg chg="mod">
          <ac:chgData name="David VACHALA" userId="76d02b97-1bbd-456c-868a-7dcf11490085" providerId="ADAL" clId="{D52E96D5-170B-432B-BE47-5AF9157CDB69}" dt="2023-07-06T19:40:34.151" v="172"/>
          <ac:spMkLst>
            <pc:docMk/>
            <pc:sldMk cId="2006533774" sldId="309"/>
            <ac:spMk id="14" creationId="{6E31850A-D536-41F0-9D96-7836AAC5E502}"/>
          </ac:spMkLst>
        </pc:spChg>
        <pc:spChg chg="mod">
          <ac:chgData name="David VACHALA" userId="76d02b97-1bbd-456c-868a-7dcf11490085" providerId="ADAL" clId="{D52E96D5-170B-432B-BE47-5AF9157CDB69}" dt="2023-07-06T19:41:00.156" v="184" actId="20577"/>
          <ac:spMkLst>
            <pc:docMk/>
            <pc:sldMk cId="2006533774" sldId="309"/>
            <ac:spMk id="15" creationId="{039E4815-406A-447F-A41F-26286A4CD799}"/>
          </ac:spMkLst>
        </pc:spChg>
        <pc:picChg chg="mod">
          <ac:chgData name="David VACHALA" userId="76d02b97-1bbd-456c-868a-7dcf11490085" providerId="ADAL" clId="{D52E96D5-170B-432B-BE47-5AF9157CDB69}" dt="2023-07-06T19:40:17.016" v="169"/>
          <ac:picMkLst>
            <pc:docMk/>
            <pc:sldMk cId="2006533774" sldId="309"/>
            <ac:picMk id="7" creationId="{B0BD3314-776A-44E8-9050-B1333A393952}"/>
          </ac:picMkLst>
        </pc:picChg>
      </pc:sldChg>
      <pc:sldChg chg="del">
        <pc:chgData name="David VACHALA" userId="76d02b97-1bbd-456c-868a-7dcf11490085" providerId="ADAL" clId="{D52E96D5-170B-432B-BE47-5AF9157CDB69}" dt="2023-07-26T10:55:47.040" v="489" actId="47"/>
        <pc:sldMkLst>
          <pc:docMk/>
          <pc:sldMk cId="821330254" sldId="316"/>
        </pc:sldMkLst>
      </pc:sldChg>
      <pc:sldChg chg="add">
        <pc:chgData name="David VACHALA" userId="76d02b97-1bbd-456c-868a-7dcf11490085" providerId="ADAL" clId="{D52E96D5-170B-432B-BE47-5AF9157CDB69}" dt="2023-07-26T10:55:44.983" v="488"/>
        <pc:sldMkLst>
          <pc:docMk/>
          <pc:sldMk cId="615522492" sldId="327"/>
        </pc:sldMkLst>
      </pc:sldChg>
      <pc:sldChg chg="del">
        <pc:chgData name="David VACHALA" userId="76d02b97-1bbd-456c-868a-7dcf11490085" providerId="ADAL" clId="{D52E96D5-170B-432B-BE47-5AF9157CDB69}" dt="2023-07-26T07:57:51.573" v="473" actId="47"/>
        <pc:sldMkLst>
          <pc:docMk/>
          <pc:sldMk cId="3416917141" sldId="466"/>
        </pc:sldMkLst>
      </pc:sldChg>
      <pc:sldChg chg="del">
        <pc:chgData name="David VACHALA" userId="76d02b97-1bbd-456c-868a-7dcf11490085" providerId="ADAL" clId="{D52E96D5-170B-432B-BE47-5AF9157CDB69}" dt="2023-07-06T19:32:15.170" v="20" actId="47"/>
        <pc:sldMkLst>
          <pc:docMk/>
          <pc:sldMk cId="1367482248" sldId="467"/>
        </pc:sldMkLst>
      </pc:sldChg>
      <pc:sldChg chg="del">
        <pc:chgData name="David VACHALA" userId="76d02b97-1bbd-456c-868a-7dcf11490085" providerId="ADAL" clId="{D52E96D5-170B-432B-BE47-5AF9157CDB69}" dt="2023-07-06T19:32:18.376" v="23" actId="47"/>
        <pc:sldMkLst>
          <pc:docMk/>
          <pc:sldMk cId="1820876587" sldId="468"/>
        </pc:sldMkLst>
      </pc:sldChg>
      <pc:sldChg chg="del">
        <pc:chgData name="David VACHALA" userId="76d02b97-1bbd-456c-868a-7dcf11490085" providerId="ADAL" clId="{D52E96D5-170B-432B-BE47-5AF9157CDB69}" dt="2023-07-06T19:32:17.677" v="21" actId="47"/>
        <pc:sldMkLst>
          <pc:docMk/>
          <pc:sldMk cId="2126639189" sldId="469"/>
        </pc:sldMkLst>
      </pc:sldChg>
      <pc:sldChg chg="del">
        <pc:chgData name="David VACHALA" userId="76d02b97-1bbd-456c-868a-7dcf11490085" providerId="ADAL" clId="{D52E96D5-170B-432B-BE47-5AF9157CDB69}" dt="2023-07-06T19:32:18.045" v="22" actId="47"/>
        <pc:sldMkLst>
          <pc:docMk/>
          <pc:sldMk cId="2481641240" sldId="470"/>
        </pc:sldMkLst>
      </pc:sldChg>
      <pc:sldChg chg="del">
        <pc:chgData name="David VACHALA" userId="76d02b97-1bbd-456c-868a-7dcf11490085" providerId="ADAL" clId="{D52E96D5-170B-432B-BE47-5AF9157CDB69}" dt="2023-07-06T19:32:19.016" v="25" actId="47"/>
        <pc:sldMkLst>
          <pc:docMk/>
          <pc:sldMk cId="4207526363" sldId="471"/>
        </pc:sldMkLst>
      </pc:sldChg>
      <pc:sldChg chg="del">
        <pc:chgData name="David VACHALA" userId="76d02b97-1bbd-456c-868a-7dcf11490085" providerId="ADAL" clId="{D52E96D5-170B-432B-BE47-5AF9157CDB69}" dt="2023-07-06T19:32:19.841" v="27" actId="47"/>
        <pc:sldMkLst>
          <pc:docMk/>
          <pc:sldMk cId="263272771" sldId="472"/>
        </pc:sldMkLst>
      </pc:sldChg>
      <pc:sldChg chg="del">
        <pc:chgData name="David VACHALA" userId="76d02b97-1bbd-456c-868a-7dcf11490085" providerId="ADAL" clId="{D52E96D5-170B-432B-BE47-5AF9157CDB69}" dt="2023-07-06T19:32:20.082" v="28" actId="47"/>
        <pc:sldMkLst>
          <pc:docMk/>
          <pc:sldMk cId="2166528219" sldId="473"/>
        </pc:sldMkLst>
      </pc:sldChg>
      <pc:sldChg chg="add del">
        <pc:chgData name="David VACHALA" userId="76d02b97-1bbd-456c-868a-7dcf11490085" providerId="ADAL" clId="{D52E96D5-170B-432B-BE47-5AF9157CDB69}" dt="2023-07-06T19:32:24.123" v="31" actId="47"/>
        <pc:sldMkLst>
          <pc:docMk/>
          <pc:sldMk cId="2874436018" sldId="474"/>
        </pc:sldMkLst>
      </pc:sldChg>
      <pc:sldChg chg="del">
        <pc:chgData name="David VACHALA" userId="76d02b97-1bbd-456c-868a-7dcf11490085" providerId="ADAL" clId="{D52E96D5-170B-432B-BE47-5AF9157CDB69}" dt="2023-07-06T19:32:19.397" v="26" actId="47"/>
        <pc:sldMkLst>
          <pc:docMk/>
          <pc:sldMk cId="98035000" sldId="475"/>
        </pc:sldMkLst>
      </pc:sldChg>
      <pc:sldChg chg="del">
        <pc:chgData name="David VACHALA" userId="76d02b97-1bbd-456c-868a-7dcf11490085" providerId="ADAL" clId="{D52E96D5-170B-432B-BE47-5AF9157CDB69}" dt="2023-07-06T19:32:18.715" v="24" actId="47"/>
        <pc:sldMkLst>
          <pc:docMk/>
          <pc:sldMk cId="1255037676" sldId="476"/>
        </pc:sldMkLst>
      </pc:sldChg>
      <pc:sldChg chg="new del">
        <pc:chgData name="David VACHALA" userId="76d02b97-1bbd-456c-868a-7dcf11490085" providerId="ADAL" clId="{D52E96D5-170B-432B-BE47-5AF9157CDB69}" dt="2023-07-06T19:32:14.719" v="19" actId="47"/>
        <pc:sldMkLst>
          <pc:docMk/>
          <pc:sldMk cId="1177479580" sldId="477"/>
        </pc:sldMkLst>
      </pc:sldChg>
      <pc:sldChg chg="addSp delSp modSp new mod">
        <pc:chgData name="David VACHALA" userId="76d02b97-1bbd-456c-868a-7dcf11490085" providerId="ADAL" clId="{D52E96D5-170B-432B-BE47-5AF9157CDB69}" dt="2023-07-26T11:11:29.095" v="494" actId="20577"/>
        <pc:sldMkLst>
          <pc:docMk/>
          <pc:sldMk cId="2524669051" sldId="478"/>
        </pc:sldMkLst>
        <pc:spChg chg="mod">
          <ac:chgData name="David VACHALA" userId="76d02b97-1bbd-456c-868a-7dcf11490085" providerId="ADAL" clId="{D52E96D5-170B-432B-BE47-5AF9157CDB69}" dt="2023-07-26T07:43:46.383" v="261" actId="20577"/>
          <ac:spMkLst>
            <pc:docMk/>
            <pc:sldMk cId="2524669051" sldId="478"/>
            <ac:spMk id="2" creationId="{CA3265F0-1E80-9A4B-5C65-29EC97C1F1C0}"/>
          </ac:spMkLst>
        </pc:spChg>
        <pc:spChg chg="mod">
          <ac:chgData name="David VACHALA" userId="76d02b97-1bbd-456c-868a-7dcf11490085" providerId="ADAL" clId="{D52E96D5-170B-432B-BE47-5AF9157CDB69}" dt="2023-07-26T11:11:29.095" v="494" actId="20577"/>
          <ac:spMkLst>
            <pc:docMk/>
            <pc:sldMk cId="2524669051" sldId="478"/>
            <ac:spMk id="3" creationId="{5A27F43C-E036-C83E-4035-5403D4F7B2F2}"/>
          </ac:spMkLst>
        </pc:spChg>
        <pc:spChg chg="add del">
          <ac:chgData name="David VACHALA" userId="76d02b97-1bbd-456c-868a-7dcf11490085" providerId="ADAL" clId="{D52E96D5-170B-432B-BE47-5AF9157CDB69}" dt="2023-07-26T07:41:17.132" v="198"/>
          <ac:spMkLst>
            <pc:docMk/>
            <pc:sldMk cId="2524669051" sldId="478"/>
            <ac:spMk id="5" creationId="{5429522F-2543-4099-E3B2-8EC153FF6042}"/>
          </ac:spMkLst>
        </pc:spChg>
        <pc:spChg chg="add del">
          <ac:chgData name="David VACHALA" userId="76d02b97-1bbd-456c-868a-7dcf11490085" providerId="ADAL" clId="{D52E96D5-170B-432B-BE47-5AF9157CDB69}" dt="2023-07-26T07:42:17.002" v="219"/>
          <ac:spMkLst>
            <pc:docMk/>
            <pc:sldMk cId="2524669051" sldId="478"/>
            <ac:spMk id="8" creationId="{0BB34FD2-5FBF-1D76-F7DD-C5C8C27DAEF7}"/>
          </ac:spMkLst>
        </pc:spChg>
        <pc:spChg chg="add del">
          <ac:chgData name="David VACHALA" userId="76d02b97-1bbd-456c-868a-7dcf11490085" providerId="ADAL" clId="{D52E96D5-170B-432B-BE47-5AF9157CDB69}" dt="2023-07-26T07:43:18.182" v="236"/>
          <ac:spMkLst>
            <pc:docMk/>
            <pc:sldMk cId="2524669051" sldId="478"/>
            <ac:spMk id="10" creationId="{EF4FBFFD-4E30-5A84-7C7B-6FF9A0A82925}"/>
          </ac:spMkLst>
        </pc:spChg>
        <pc:graphicFrameChg chg="add del mod">
          <ac:chgData name="David VACHALA" userId="76d02b97-1bbd-456c-868a-7dcf11490085" providerId="ADAL" clId="{D52E96D5-170B-432B-BE47-5AF9157CDB69}" dt="2023-07-26T07:41:42.008" v="209"/>
          <ac:graphicFrameMkLst>
            <pc:docMk/>
            <pc:sldMk cId="2524669051" sldId="478"/>
            <ac:graphicFrameMk id="6" creationId="{9B5D6F3C-F06C-6FB1-AE60-F0FB88904ED6}"/>
          </ac:graphicFrameMkLst>
        </pc:graphicFrameChg>
        <pc:graphicFrameChg chg="add del mod">
          <ac:chgData name="David VACHALA" userId="76d02b97-1bbd-456c-868a-7dcf11490085" providerId="ADAL" clId="{D52E96D5-170B-432B-BE47-5AF9157CDB69}" dt="2023-07-26T07:41:51.320" v="211"/>
          <ac:graphicFrameMkLst>
            <pc:docMk/>
            <pc:sldMk cId="2524669051" sldId="478"/>
            <ac:graphicFrameMk id="7" creationId="{0C029F88-08CC-B607-5952-10ED274BF828}"/>
          </ac:graphicFrameMkLst>
        </pc:graphicFrameChg>
        <pc:graphicFrameChg chg="add del mod">
          <ac:chgData name="David VACHALA" userId="76d02b97-1bbd-456c-868a-7dcf11490085" providerId="ADAL" clId="{D52E96D5-170B-432B-BE47-5AF9157CDB69}" dt="2023-07-26T07:42:36.052" v="225"/>
          <ac:graphicFrameMkLst>
            <pc:docMk/>
            <pc:sldMk cId="2524669051" sldId="478"/>
            <ac:graphicFrameMk id="9" creationId="{31A381BF-AA43-74BA-2F85-2A13BDE420C4}"/>
          </ac:graphicFrameMkLst>
        </pc:graphicFrameChg>
        <pc:picChg chg="add mod">
          <ac:chgData name="David VACHALA" userId="76d02b97-1bbd-456c-868a-7dcf11490085" providerId="ADAL" clId="{D52E96D5-170B-432B-BE47-5AF9157CDB69}" dt="2023-07-26T07:41:31.411" v="203" actId="1076"/>
          <ac:picMkLst>
            <pc:docMk/>
            <pc:sldMk cId="2524669051" sldId="478"/>
            <ac:picMk id="1027" creationId="{20638244-2645-C42F-2042-587AAF5BFE64}"/>
          </ac:picMkLst>
        </pc:picChg>
      </pc:sldChg>
      <pc:sldChg chg="addSp delSp modSp new mod">
        <pc:chgData name="David VACHALA" userId="76d02b97-1bbd-456c-868a-7dcf11490085" providerId="ADAL" clId="{D52E96D5-170B-432B-BE47-5AF9157CDB69}" dt="2023-07-26T07:46:30.420" v="328" actId="20577"/>
        <pc:sldMkLst>
          <pc:docMk/>
          <pc:sldMk cId="412135555" sldId="479"/>
        </pc:sldMkLst>
        <pc:spChg chg="mod">
          <ac:chgData name="David VACHALA" userId="76d02b97-1bbd-456c-868a-7dcf11490085" providerId="ADAL" clId="{D52E96D5-170B-432B-BE47-5AF9157CDB69}" dt="2023-07-26T07:44:13.331" v="262"/>
          <ac:spMkLst>
            <pc:docMk/>
            <pc:sldMk cId="412135555" sldId="479"/>
            <ac:spMk id="2" creationId="{F6141A64-3486-73FC-834E-3B8DF03D7DF7}"/>
          </ac:spMkLst>
        </pc:spChg>
        <pc:spChg chg="add del mod">
          <ac:chgData name="David VACHALA" userId="76d02b97-1bbd-456c-868a-7dcf11490085" providerId="ADAL" clId="{D52E96D5-170B-432B-BE47-5AF9157CDB69}" dt="2023-07-26T07:46:30.420" v="328" actId="20577"/>
          <ac:spMkLst>
            <pc:docMk/>
            <pc:sldMk cId="412135555" sldId="479"/>
            <ac:spMk id="3" creationId="{95B33310-2329-D827-3C3A-CC370F24D360}"/>
          </ac:spMkLst>
        </pc:spChg>
        <pc:spChg chg="add del mod">
          <ac:chgData name="David VACHALA" userId="76d02b97-1bbd-456c-868a-7dcf11490085" providerId="ADAL" clId="{D52E96D5-170B-432B-BE47-5AF9157CDB69}" dt="2023-07-26T07:45:45.979" v="270"/>
          <ac:spMkLst>
            <pc:docMk/>
            <pc:sldMk cId="412135555" sldId="479"/>
            <ac:spMk id="5" creationId="{F7637E68-1C51-D1EE-C544-344BF50F78AD}"/>
          </ac:spMkLst>
        </pc:spChg>
        <pc:picChg chg="add mod">
          <ac:chgData name="David VACHALA" userId="76d02b97-1bbd-456c-868a-7dcf11490085" providerId="ADAL" clId="{D52E96D5-170B-432B-BE47-5AF9157CDB69}" dt="2023-07-26T07:44:25.270" v="266" actId="1076"/>
          <ac:picMkLst>
            <pc:docMk/>
            <pc:sldMk cId="412135555" sldId="479"/>
            <ac:picMk id="2050" creationId="{C69CC455-C02B-7DDF-DE7B-A1FB9441CA8B}"/>
          </ac:picMkLst>
        </pc:picChg>
      </pc:sldChg>
      <pc:sldChg chg="addSp delSp modSp new mod">
        <pc:chgData name="David VACHALA" userId="76d02b97-1bbd-456c-868a-7dcf11490085" providerId="ADAL" clId="{D52E96D5-170B-432B-BE47-5AF9157CDB69}" dt="2023-07-26T07:47:51.034" v="346" actId="404"/>
        <pc:sldMkLst>
          <pc:docMk/>
          <pc:sldMk cId="422321190" sldId="480"/>
        </pc:sldMkLst>
        <pc:spChg chg="mod">
          <ac:chgData name="David VACHALA" userId="76d02b97-1bbd-456c-868a-7dcf11490085" providerId="ADAL" clId="{D52E96D5-170B-432B-BE47-5AF9157CDB69}" dt="2023-07-26T07:47:51.034" v="346" actId="404"/>
          <ac:spMkLst>
            <pc:docMk/>
            <pc:sldMk cId="422321190" sldId="480"/>
            <ac:spMk id="2" creationId="{CA1A2B2F-E92A-CDAE-F05D-E3ED06D65D26}"/>
          </ac:spMkLst>
        </pc:spChg>
        <pc:spChg chg="del mod">
          <ac:chgData name="David VACHALA" userId="76d02b97-1bbd-456c-868a-7dcf11490085" providerId="ADAL" clId="{D52E96D5-170B-432B-BE47-5AF9157CDB69}" dt="2023-07-26T07:46:53.635" v="331" actId="478"/>
          <ac:spMkLst>
            <pc:docMk/>
            <pc:sldMk cId="422321190" sldId="480"/>
            <ac:spMk id="3" creationId="{89DB5CEF-B2E1-748B-B636-0A69DEC1F007}"/>
          </ac:spMkLst>
        </pc:spChg>
        <pc:picChg chg="add del">
          <ac:chgData name="David VACHALA" userId="76d02b97-1bbd-456c-868a-7dcf11490085" providerId="ADAL" clId="{D52E96D5-170B-432B-BE47-5AF9157CDB69}" dt="2023-07-26T07:47:17.683" v="337" actId="478"/>
          <ac:picMkLst>
            <pc:docMk/>
            <pc:sldMk cId="422321190" sldId="480"/>
            <ac:picMk id="6" creationId="{C664B118-E390-461B-73D5-C3D32EBFB503}"/>
          </ac:picMkLst>
        </pc:picChg>
        <pc:picChg chg="add mod">
          <ac:chgData name="David VACHALA" userId="76d02b97-1bbd-456c-868a-7dcf11490085" providerId="ADAL" clId="{D52E96D5-170B-432B-BE47-5AF9157CDB69}" dt="2023-07-26T07:47:35.832" v="340" actId="14100"/>
          <ac:picMkLst>
            <pc:docMk/>
            <pc:sldMk cId="422321190" sldId="480"/>
            <ac:picMk id="8" creationId="{2782B888-86AB-BB98-AED6-1BB2CA71DC4F}"/>
          </ac:picMkLst>
        </pc:picChg>
        <pc:picChg chg="add del mod">
          <ac:chgData name="David VACHALA" userId="76d02b97-1bbd-456c-868a-7dcf11490085" providerId="ADAL" clId="{D52E96D5-170B-432B-BE47-5AF9157CDB69}" dt="2023-07-26T07:47:02.802" v="335" actId="478"/>
          <ac:picMkLst>
            <pc:docMk/>
            <pc:sldMk cId="422321190" sldId="480"/>
            <ac:picMk id="3074" creationId="{01F23C9B-27DA-0C52-002D-EC59C82F78BB}"/>
          </ac:picMkLst>
        </pc:picChg>
      </pc:sldChg>
      <pc:sldChg chg="addSp delSp modSp new mod">
        <pc:chgData name="David VACHALA" userId="76d02b97-1bbd-456c-868a-7dcf11490085" providerId="ADAL" clId="{D52E96D5-170B-432B-BE47-5AF9157CDB69}" dt="2023-07-26T07:48:22.574" v="355"/>
        <pc:sldMkLst>
          <pc:docMk/>
          <pc:sldMk cId="351035932" sldId="481"/>
        </pc:sldMkLst>
        <pc:spChg chg="mod">
          <ac:chgData name="David VACHALA" userId="76d02b97-1bbd-456c-868a-7dcf11490085" providerId="ADAL" clId="{D52E96D5-170B-432B-BE47-5AF9157CDB69}" dt="2023-07-26T07:48:22.574" v="355"/>
          <ac:spMkLst>
            <pc:docMk/>
            <pc:sldMk cId="351035932" sldId="481"/>
            <ac:spMk id="2" creationId="{5DA2F918-289B-85C4-99A6-C45A73F242CB}"/>
          </ac:spMkLst>
        </pc:spChg>
        <pc:spChg chg="del">
          <ac:chgData name="David VACHALA" userId="76d02b97-1bbd-456c-868a-7dcf11490085" providerId="ADAL" clId="{D52E96D5-170B-432B-BE47-5AF9157CDB69}" dt="2023-07-26T07:48:12.126" v="348" actId="478"/>
          <ac:spMkLst>
            <pc:docMk/>
            <pc:sldMk cId="351035932" sldId="481"/>
            <ac:spMk id="3" creationId="{8B8161CB-3AF4-A163-1ADA-F5D1AD652475}"/>
          </ac:spMkLst>
        </pc:spChg>
        <pc:picChg chg="add mod">
          <ac:chgData name="David VACHALA" userId="76d02b97-1bbd-456c-868a-7dcf11490085" providerId="ADAL" clId="{D52E96D5-170B-432B-BE47-5AF9157CDB69}" dt="2023-07-26T07:48:15.792" v="351" actId="1076"/>
          <ac:picMkLst>
            <pc:docMk/>
            <pc:sldMk cId="351035932" sldId="481"/>
            <ac:picMk id="6" creationId="{293EF065-8990-A321-5A2A-357577A2EF47}"/>
          </ac:picMkLst>
        </pc:picChg>
      </pc:sldChg>
      <pc:sldChg chg="addSp delSp modSp new mod">
        <pc:chgData name="David VACHALA" userId="76d02b97-1bbd-456c-868a-7dcf11490085" providerId="ADAL" clId="{D52E96D5-170B-432B-BE47-5AF9157CDB69}" dt="2023-07-26T07:49:32.482" v="369"/>
        <pc:sldMkLst>
          <pc:docMk/>
          <pc:sldMk cId="1600892711" sldId="482"/>
        </pc:sldMkLst>
        <pc:spChg chg="mod">
          <ac:chgData name="David VACHALA" userId="76d02b97-1bbd-456c-868a-7dcf11490085" providerId="ADAL" clId="{D52E96D5-170B-432B-BE47-5AF9157CDB69}" dt="2023-07-26T07:49:32.482" v="369"/>
          <ac:spMkLst>
            <pc:docMk/>
            <pc:sldMk cId="1600892711" sldId="482"/>
            <ac:spMk id="2" creationId="{CC648C5D-A3FA-7746-3463-8C9DE016F6CD}"/>
          </ac:spMkLst>
        </pc:spChg>
        <pc:spChg chg="del">
          <ac:chgData name="David VACHALA" userId="76d02b97-1bbd-456c-868a-7dcf11490085" providerId="ADAL" clId="{D52E96D5-170B-432B-BE47-5AF9157CDB69}" dt="2023-07-26T07:48:34.682" v="357" actId="478"/>
          <ac:spMkLst>
            <pc:docMk/>
            <pc:sldMk cId="1600892711" sldId="482"/>
            <ac:spMk id="3" creationId="{465AD88A-4D47-B76F-AB8B-99C1BB453533}"/>
          </ac:spMkLst>
        </pc:spChg>
        <pc:picChg chg="add del">
          <ac:chgData name="David VACHALA" userId="76d02b97-1bbd-456c-868a-7dcf11490085" providerId="ADAL" clId="{D52E96D5-170B-432B-BE47-5AF9157CDB69}" dt="2023-07-26T07:49:14.920" v="362" actId="22"/>
          <ac:picMkLst>
            <pc:docMk/>
            <pc:sldMk cId="1600892711" sldId="482"/>
            <ac:picMk id="6" creationId="{AD014A38-3488-B94A-9AB0-AFCDB0FCB550}"/>
          </ac:picMkLst>
        </pc:picChg>
        <pc:picChg chg="add mod">
          <ac:chgData name="David VACHALA" userId="76d02b97-1bbd-456c-868a-7dcf11490085" providerId="ADAL" clId="{D52E96D5-170B-432B-BE47-5AF9157CDB69}" dt="2023-07-26T07:49:24.173" v="365" actId="1076"/>
          <ac:picMkLst>
            <pc:docMk/>
            <pc:sldMk cId="1600892711" sldId="482"/>
            <ac:picMk id="8" creationId="{4CEC7968-06BE-13F7-926F-7F0DB96FC046}"/>
          </ac:picMkLst>
        </pc:picChg>
        <pc:picChg chg="add del mod">
          <ac:chgData name="David VACHALA" userId="76d02b97-1bbd-456c-868a-7dcf11490085" providerId="ADAL" clId="{D52E96D5-170B-432B-BE47-5AF9157CDB69}" dt="2023-07-26T07:49:12.544" v="360" actId="478"/>
          <ac:picMkLst>
            <pc:docMk/>
            <pc:sldMk cId="1600892711" sldId="482"/>
            <ac:picMk id="4098" creationId="{F275F3BC-74F6-8C23-DA37-BC63CFA01890}"/>
          </ac:picMkLst>
        </pc:picChg>
      </pc:sldChg>
      <pc:sldChg chg="addSp delSp modSp new mod">
        <pc:chgData name="David VACHALA" userId="76d02b97-1bbd-456c-868a-7dcf11490085" providerId="ADAL" clId="{D52E96D5-170B-432B-BE47-5AF9157CDB69}" dt="2023-07-26T07:50:51.254" v="385" actId="20577"/>
        <pc:sldMkLst>
          <pc:docMk/>
          <pc:sldMk cId="472945801" sldId="483"/>
        </pc:sldMkLst>
        <pc:spChg chg="mod">
          <ac:chgData name="David VACHALA" userId="76d02b97-1bbd-456c-868a-7dcf11490085" providerId="ADAL" clId="{D52E96D5-170B-432B-BE47-5AF9157CDB69}" dt="2023-07-26T07:50:04.143" v="379"/>
          <ac:spMkLst>
            <pc:docMk/>
            <pc:sldMk cId="472945801" sldId="483"/>
            <ac:spMk id="2" creationId="{B0C238A8-B29F-6988-4800-1289C7A39578}"/>
          </ac:spMkLst>
        </pc:spChg>
        <pc:spChg chg="add del mod">
          <ac:chgData name="David VACHALA" userId="76d02b97-1bbd-456c-868a-7dcf11490085" providerId="ADAL" clId="{D52E96D5-170B-432B-BE47-5AF9157CDB69}" dt="2023-07-26T07:50:51.254" v="385" actId="20577"/>
          <ac:spMkLst>
            <pc:docMk/>
            <pc:sldMk cId="472945801" sldId="483"/>
            <ac:spMk id="3" creationId="{4B32F6CE-890B-612B-9EED-A13EBF0B869A}"/>
          </ac:spMkLst>
        </pc:spChg>
        <pc:spChg chg="add del mod">
          <ac:chgData name="David VACHALA" userId="76d02b97-1bbd-456c-868a-7dcf11490085" providerId="ADAL" clId="{D52E96D5-170B-432B-BE47-5AF9157CDB69}" dt="2023-07-26T07:50:48.343" v="381"/>
          <ac:spMkLst>
            <pc:docMk/>
            <pc:sldMk cId="472945801" sldId="483"/>
            <ac:spMk id="5" creationId="{F79311A3-C5E6-6B81-C3F5-B91CF410F9CB}"/>
          </ac:spMkLst>
        </pc:spChg>
        <pc:picChg chg="add mod">
          <ac:chgData name="David VACHALA" userId="76d02b97-1bbd-456c-868a-7dcf11490085" providerId="ADAL" clId="{D52E96D5-170B-432B-BE47-5AF9157CDB69}" dt="2023-07-26T07:49:55.328" v="376" actId="1076"/>
          <ac:picMkLst>
            <pc:docMk/>
            <pc:sldMk cId="472945801" sldId="483"/>
            <ac:picMk id="5122" creationId="{9C024CDD-DE8D-40B5-6D46-C03C1CD45C09}"/>
          </ac:picMkLst>
        </pc:picChg>
      </pc:sldChg>
      <pc:sldChg chg="addSp delSp modSp new mod">
        <pc:chgData name="David VACHALA" userId="76d02b97-1bbd-456c-868a-7dcf11490085" providerId="ADAL" clId="{D52E96D5-170B-432B-BE47-5AF9157CDB69}" dt="2023-07-26T07:52:40.484" v="418"/>
        <pc:sldMkLst>
          <pc:docMk/>
          <pc:sldMk cId="2877237364" sldId="484"/>
        </pc:sldMkLst>
        <pc:spChg chg="mod">
          <ac:chgData name="David VACHALA" userId="76d02b97-1bbd-456c-868a-7dcf11490085" providerId="ADAL" clId="{D52E96D5-170B-432B-BE47-5AF9157CDB69}" dt="2023-07-26T07:52:40.484" v="418"/>
          <ac:spMkLst>
            <pc:docMk/>
            <pc:sldMk cId="2877237364" sldId="484"/>
            <ac:spMk id="2" creationId="{B83F6110-EA1C-C824-980B-60A50E56BF24}"/>
          </ac:spMkLst>
        </pc:spChg>
        <pc:spChg chg="add del mod">
          <ac:chgData name="David VACHALA" userId="76d02b97-1bbd-456c-868a-7dcf11490085" providerId="ADAL" clId="{D52E96D5-170B-432B-BE47-5AF9157CDB69}" dt="2023-07-26T07:52:18.219" v="414" actId="20577"/>
          <ac:spMkLst>
            <pc:docMk/>
            <pc:sldMk cId="2877237364" sldId="484"/>
            <ac:spMk id="3" creationId="{D530900B-E839-A2A3-0D8B-52D2F4D350A8}"/>
          </ac:spMkLst>
        </pc:spChg>
        <pc:spChg chg="add del mod">
          <ac:chgData name="David VACHALA" userId="76d02b97-1bbd-456c-868a-7dcf11490085" providerId="ADAL" clId="{D52E96D5-170B-432B-BE47-5AF9157CDB69}" dt="2023-07-26T07:52:15.501" v="410"/>
          <ac:spMkLst>
            <pc:docMk/>
            <pc:sldMk cId="2877237364" sldId="484"/>
            <ac:spMk id="5" creationId="{44785A06-61FB-3B77-12B9-6DCD4B101077}"/>
          </ac:spMkLst>
        </pc:spChg>
        <pc:picChg chg="add mod">
          <ac:chgData name="David VACHALA" userId="76d02b97-1bbd-456c-868a-7dcf11490085" providerId="ADAL" clId="{D52E96D5-170B-432B-BE47-5AF9157CDB69}" dt="2023-07-26T07:51:34.739" v="408" actId="1076"/>
          <ac:picMkLst>
            <pc:docMk/>
            <pc:sldMk cId="2877237364" sldId="484"/>
            <ac:picMk id="6146" creationId="{57EC0000-8ABF-A76E-A065-7D1D4D797198}"/>
          </ac:picMkLst>
        </pc:picChg>
      </pc:sldChg>
      <pc:sldChg chg="addSp delSp modSp new mod">
        <pc:chgData name="David VACHALA" userId="76d02b97-1bbd-456c-868a-7dcf11490085" providerId="ADAL" clId="{D52E96D5-170B-432B-BE47-5AF9157CDB69}" dt="2023-07-26T07:55:30.036" v="469"/>
        <pc:sldMkLst>
          <pc:docMk/>
          <pc:sldMk cId="878597769" sldId="485"/>
        </pc:sldMkLst>
        <pc:spChg chg="mod">
          <ac:chgData name="David VACHALA" userId="76d02b97-1bbd-456c-868a-7dcf11490085" providerId="ADAL" clId="{D52E96D5-170B-432B-BE47-5AF9157CDB69}" dt="2023-07-26T07:55:30.036" v="469"/>
          <ac:spMkLst>
            <pc:docMk/>
            <pc:sldMk cId="878597769" sldId="485"/>
            <ac:spMk id="2" creationId="{81AD70BA-4223-25E1-6753-7ABA1C5BB760}"/>
          </ac:spMkLst>
        </pc:spChg>
        <pc:spChg chg="add del mod">
          <ac:chgData name="David VACHALA" userId="76d02b97-1bbd-456c-868a-7dcf11490085" providerId="ADAL" clId="{D52E96D5-170B-432B-BE47-5AF9157CDB69}" dt="2023-07-26T07:55:10.670" v="465" actId="20577"/>
          <ac:spMkLst>
            <pc:docMk/>
            <pc:sldMk cId="878597769" sldId="485"/>
            <ac:spMk id="3" creationId="{2767B76B-2E04-BCE1-3EF4-B93983BB6B4B}"/>
          </ac:spMkLst>
        </pc:spChg>
        <pc:spChg chg="add del mod">
          <ac:chgData name="David VACHALA" userId="76d02b97-1bbd-456c-868a-7dcf11490085" providerId="ADAL" clId="{D52E96D5-170B-432B-BE47-5AF9157CDB69}" dt="2023-07-26T07:54:38.792" v="431"/>
          <ac:spMkLst>
            <pc:docMk/>
            <pc:sldMk cId="878597769" sldId="485"/>
            <ac:spMk id="5" creationId="{82E08399-2A4D-2E30-2B54-1D9BCFBC79BD}"/>
          </ac:spMkLst>
        </pc:spChg>
        <pc:picChg chg="add del mod">
          <ac:chgData name="David VACHALA" userId="76d02b97-1bbd-456c-868a-7dcf11490085" providerId="ADAL" clId="{D52E96D5-170B-432B-BE47-5AF9157CDB69}" dt="2023-07-26T07:53:02.822" v="422"/>
          <ac:picMkLst>
            <pc:docMk/>
            <pc:sldMk cId="878597769" sldId="485"/>
            <ac:picMk id="7170" creationId="{39E6B7E6-1BB1-A7C3-79A5-020693A77CD1}"/>
          </ac:picMkLst>
        </pc:picChg>
        <pc:picChg chg="add mod">
          <ac:chgData name="David VACHALA" userId="76d02b97-1bbd-456c-868a-7dcf11490085" providerId="ADAL" clId="{D52E96D5-170B-432B-BE47-5AF9157CDB69}" dt="2023-07-26T07:53:10.131" v="425" actId="1076"/>
          <ac:picMkLst>
            <pc:docMk/>
            <pc:sldMk cId="878597769" sldId="485"/>
            <ac:picMk id="7172" creationId="{216E118C-79E1-97DE-3F3E-63C0BEDA73AC}"/>
          </ac:picMkLst>
        </pc:picChg>
        <pc:picChg chg="add mod">
          <ac:chgData name="David VACHALA" userId="76d02b97-1bbd-456c-868a-7dcf11490085" providerId="ADAL" clId="{D52E96D5-170B-432B-BE47-5AF9157CDB69}" dt="2023-07-26T07:53:27.901" v="429" actId="1076"/>
          <ac:picMkLst>
            <pc:docMk/>
            <pc:sldMk cId="878597769" sldId="485"/>
            <ac:picMk id="7174" creationId="{1DA67049-79C7-59B5-CE46-F8A66206226B}"/>
          </ac:picMkLst>
        </pc:picChg>
      </pc:sldChg>
      <pc:sldChg chg="add">
        <pc:chgData name="David VACHALA" userId="76d02b97-1bbd-456c-868a-7dcf11490085" providerId="ADAL" clId="{D52E96D5-170B-432B-BE47-5AF9157CDB69}" dt="2023-07-26T07:56:45.011" v="472"/>
        <pc:sldMkLst>
          <pc:docMk/>
          <pc:sldMk cId="1200456511" sldId="486"/>
        </pc:sldMkLst>
      </pc:sldChg>
      <pc:sldChg chg="add del">
        <pc:chgData name="David VACHALA" userId="76d02b97-1bbd-456c-868a-7dcf11490085" providerId="ADAL" clId="{D52E96D5-170B-432B-BE47-5AF9157CDB69}" dt="2023-07-26T07:56:44.942" v="471"/>
        <pc:sldMkLst>
          <pc:docMk/>
          <pc:sldMk cId="3853223513" sldId="486"/>
        </pc:sldMkLst>
      </pc:sldChg>
      <pc:sldChg chg="add del">
        <pc:chgData name="David VACHALA" userId="76d02b97-1bbd-456c-868a-7dcf11490085" providerId="ADAL" clId="{D52E96D5-170B-432B-BE47-5AF9157CDB69}" dt="2023-07-26T07:56:45.011" v="472"/>
        <pc:sldMkLst>
          <pc:docMk/>
          <pc:sldMk cId="2029801302" sldId="2076138390"/>
        </pc:sldMkLst>
      </pc:sldChg>
      <pc:sldChg chg="add del">
        <pc:chgData name="David VACHALA" userId="76d02b97-1bbd-456c-868a-7dcf11490085" providerId="ADAL" clId="{D52E96D5-170B-432B-BE47-5AF9157CDB69}" dt="2023-07-26T07:56:45.011" v="472"/>
        <pc:sldMkLst>
          <pc:docMk/>
          <pc:sldMk cId="692402689" sldId="2134805170"/>
        </pc:sldMkLst>
      </pc:sldChg>
      <pc:sldChg chg="add del">
        <pc:chgData name="David VACHALA" userId="76d02b97-1bbd-456c-868a-7dcf11490085" providerId="ADAL" clId="{D52E96D5-170B-432B-BE47-5AF9157CDB69}" dt="2023-07-26T07:56:45.011" v="472"/>
        <pc:sldMkLst>
          <pc:docMk/>
          <pc:sldMk cId="930105299" sldId="2147479738"/>
        </pc:sldMkLst>
      </pc:sldChg>
      <pc:sldChg chg="add del">
        <pc:chgData name="David VACHALA" userId="76d02b97-1bbd-456c-868a-7dcf11490085" providerId="ADAL" clId="{D52E96D5-170B-432B-BE47-5AF9157CDB69}" dt="2023-07-26T07:56:45.011" v="472"/>
        <pc:sldMkLst>
          <pc:docMk/>
          <pc:sldMk cId="2645887868" sldId="2147479744"/>
        </pc:sldMkLst>
      </pc:sldChg>
      <pc:sldChg chg="add del">
        <pc:chgData name="David VACHALA" userId="76d02b97-1bbd-456c-868a-7dcf11490085" providerId="ADAL" clId="{D52E96D5-170B-432B-BE47-5AF9157CDB69}" dt="2023-07-26T07:56:45.011" v="472"/>
        <pc:sldMkLst>
          <pc:docMk/>
          <pc:sldMk cId="2694234486" sldId="2147479751"/>
        </pc:sldMkLst>
      </pc:sldChg>
      <pc:sldChg chg="add del">
        <pc:chgData name="David VACHALA" userId="76d02b97-1bbd-456c-868a-7dcf11490085" providerId="ADAL" clId="{D52E96D5-170B-432B-BE47-5AF9157CDB69}" dt="2023-07-26T07:56:45.011" v="472"/>
        <pc:sldMkLst>
          <pc:docMk/>
          <pc:sldMk cId="3845794937" sldId="2147479758"/>
        </pc:sldMkLst>
      </pc:sldChg>
      <pc:sldChg chg="add del">
        <pc:chgData name="David VACHALA" userId="76d02b97-1bbd-456c-868a-7dcf11490085" providerId="ADAL" clId="{D52E96D5-170B-432B-BE47-5AF9157CDB69}" dt="2023-07-26T07:56:45.011" v="472"/>
        <pc:sldMkLst>
          <pc:docMk/>
          <pc:sldMk cId="1481045983" sldId="2147479921"/>
        </pc:sldMkLst>
      </pc:sldChg>
      <pc:sldChg chg="add del">
        <pc:chgData name="David VACHALA" userId="76d02b97-1bbd-456c-868a-7dcf11490085" providerId="ADAL" clId="{D52E96D5-170B-432B-BE47-5AF9157CDB69}" dt="2023-07-26T07:56:45.011" v="472"/>
        <pc:sldMkLst>
          <pc:docMk/>
          <pc:sldMk cId="977595210" sldId="2147480165"/>
        </pc:sldMkLst>
      </pc:sldChg>
      <pc:sldChg chg="add del">
        <pc:chgData name="David VACHALA" userId="76d02b97-1bbd-456c-868a-7dcf11490085" providerId="ADAL" clId="{D52E96D5-170B-432B-BE47-5AF9157CDB69}" dt="2023-07-26T07:56:45.011" v="472"/>
        <pc:sldMkLst>
          <pc:docMk/>
          <pc:sldMk cId="2887744333" sldId="2147480209"/>
        </pc:sldMkLst>
      </pc:sldChg>
      <pc:sldChg chg="add del">
        <pc:chgData name="David VACHALA" userId="76d02b97-1bbd-456c-868a-7dcf11490085" providerId="ADAL" clId="{D52E96D5-170B-432B-BE47-5AF9157CDB69}" dt="2023-07-26T07:56:45.011" v="472"/>
        <pc:sldMkLst>
          <pc:docMk/>
          <pc:sldMk cId="3470448380" sldId="2147480215"/>
        </pc:sldMkLst>
      </pc:sldChg>
      <pc:sldChg chg="add del">
        <pc:chgData name="David VACHALA" userId="76d02b97-1bbd-456c-868a-7dcf11490085" providerId="ADAL" clId="{D52E96D5-170B-432B-BE47-5AF9157CDB69}" dt="2023-07-26T07:56:45.011" v="472"/>
        <pc:sldMkLst>
          <pc:docMk/>
          <pc:sldMk cId="1680697981" sldId="2147480216"/>
        </pc:sldMkLst>
      </pc:sldChg>
      <pc:sldChg chg="add del">
        <pc:chgData name="David VACHALA" userId="76d02b97-1bbd-456c-868a-7dcf11490085" providerId="ADAL" clId="{D52E96D5-170B-432B-BE47-5AF9157CDB69}" dt="2023-07-26T07:56:45.011" v="472"/>
        <pc:sldMkLst>
          <pc:docMk/>
          <pc:sldMk cId="2431052329" sldId="2147480217"/>
        </pc:sldMkLst>
      </pc:sldChg>
      <pc:sldChg chg="add del">
        <pc:chgData name="David VACHALA" userId="76d02b97-1bbd-456c-868a-7dcf11490085" providerId="ADAL" clId="{D52E96D5-170B-432B-BE47-5AF9157CDB69}" dt="2023-07-26T07:56:45.011" v="472"/>
        <pc:sldMkLst>
          <pc:docMk/>
          <pc:sldMk cId="1617770723" sldId="2147480218"/>
        </pc:sldMkLst>
      </pc:sldChg>
      <pc:sldChg chg="add del">
        <pc:chgData name="David VACHALA" userId="76d02b97-1bbd-456c-868a-7dcf11490085" providerId="ADAL" clId="{D52E96D5-170B-432B-BE47-5AF9157CDB69}" dt="2023-07-26T07:56:45.011" v="472"/>
        <pc:sldMkLst>
          <pc:docMk/>
          <pc:sldMk cId="3188052464" sldId="2147480219"/>
        </pc:sldMkLst>
      </pc:sldChg>
      <pc:sldChg chg="add del">
        <pc:chgData name="David VACHALA" userId="76d02b97-1bbd-456c-868a-7dcf11490085" providerId="ADAL" clId="{D52E96D5-170B-432B-BE47-5AF9157CDB69}" dt="2023-07-26T07:56:45.011" v="472"/>
        <pc:sldMkLst>
          <pc:docMk/>
          <pc:sldMk cId="1966293989" sldId="2147480220"/>
        </pc:sldMkLst>
      </pc:sldChg>
      <pc:sldChg chg="add del">
        <pc:chgData name="David VACHALA" userId="76d02b97-1bbd-456c-868a-7dcf11490085" providerId="ADAL" clId="{D52E96D5-170B-432B-BE47-5AF9157CDB69}" dt="2023-07-26T07:56:45.011" v="472"/>
        <pc:sldMkLst>
          <pc:docMk/>
          <pc:sldMk cId="1687467505" sldId="2147480221"/>
        </pc:sldMkLst>
      </pc:sldChg>
      <pc:sldChg chg="add del">
        <pc:chgData name="David VACHALA" userId="76d02b97-1bbd-456c-868a-7dcf11490085" providerId="ADAL" clId="{D52E96D5-170B-432B-BE47-5AF9157CDB69}" dt="2023-07-26T07:56:45.011" v="472"/>
        <pc:sldMkLst>
          <pc:docMk/>
          <pc:sldMk cId="2123345292" sldId="2147480223"/>
        </pc:sldMkLst>
      </pc:sldChg>
      <pc:sldChg chg="add del">
        <pc:chgData name="David VACHALA" userId="76d02b97-1bbd-456c-868a-7dcf11490085" providerId="ADAL" clId="{D52E96D5-170B-432B-BE47-5AF9157CDB69}" dt="2023-07-26T07:56:45.011" v="472"/>
        <pc:sldMkLst>
          <pc:docMk/>
          <pc:sldMk cId="4227864181" sldId="2147480224"/>
        </pc:sldMkLst>
      </pc:sldChg>
      <pc:sldChg chg="add del">
        <pc:chgData name="David VACHALA" userId="76d02b97-1bbd-456c-868a-7dcf11490085" providerId="ADAL" clId="{D52E96D5-170B-432B-BE47-5AF9157CDB69}" dt="2023-07-26T07:56:45.011" v="472"/>
        <pc:sldMkLst>
          <pc:docMk/>
          <pc:sldMk cId="4104348978" sldId="2147480227"/>
        </pc:sldMkLst>
      </pc:sldChg>
      <pc:sldChg chg="add del">
        <pc:chgData name="David VACHALA" userId="76d02b97-1bbd-456c-868a-7dcf11490085" providerId="ADAL" clId="{D52E96D5-170B-432B-BE47-5AF9157CDB69}" dt="2023-07-26T07:56:45.011" v="472"/>
        <pc:sldMkLst>
          <pc:docMk/>
          <pc:sldMk cId="2957265129" sldId="2147480228"/>
        </pc:sldMkLst>
      </pc:sldChg>
      <pc:sldChg chg="add del">
        <pc:chgData name="David VACHALA" userId="76d02b97-1bbd-456c-868a-7dcf11490085" providerId="ADAL" clId="{D52E96D5-170B-432B-BE47-5AF9157CDB69}" dt="2023-07-26T07:56:45.011" v="472"/>
        <pc:sldMkLst>
          <pc:docMk/>
          <pc:sldMk cId="966663278" sldId="2147480229"/>
        </pc:sldMkLst>
      </pc:sldChg>
      <pc:sldChg chg="addSp delSp modSp new mod modNotesTx">
        <pc:chgData name="David VACHALA" userId="76d02b97-1bbd-456c-868a-7dcf11490085" providerId="ADAL" clId="{D52E96D5-170B-432B-BE47-5AF9157CDB69}" dt="2023-07-26T10:44:00.307" v="485"/>
        <pc:sldMkLst>
          <pc:docMk/>
          <pc:sldMk cId="3843477873" sldId="2147480230"/>
        </pc:sldMkLst>
        <pc:spChg chg="del">
          <ac:chgData name="David VACHALA" userId="76d02b97-1bbd-456c-868a-7dcf11490085" providerId="ADAL" clId="{D52E96D5-170B-432B-BE47-5AF9157CDB69}" dt="2023-07-26T10:43:38.473" v="480" actId="478"/>
          <ac:spMkLst>
            <pc:docMk/>
            <pc:sldMk cId="3843477873" sldId="2147480230"/>
            <ac:spMk id="2" creationId="{2DE25934-0FE6-1731-452F-C560286136BC}"/>
          </ac:spMkLst>
        </pc:spChg>
        <pc:picChg chg="add del">
          <ac:chgData name="David VACHALA" userId="76d02b97-1bbd-456c-868a-7dcf11490085" providerId="ADAL" clId="{D52E96D5-170B-432B-BE47-5AF9157CDB69}" dt="2023-07-26T10:43:26.164" v="477" actId="22"/>
          <ac:picMkLst>
            <pc:docMk/>
            <pc:sldMk cId="3843477873" sldId="2147480230"/>
            <ac:picMk id="4" creationId="{CF6BC98F-84CD-9B60-376D-E6C548881992}"/>
          </ac:picMkLst>
        </pc:picChg>
        <pc:picChg chg="add mod">
          <ac:chgData name="David VACHALA" userId="76d02b97-1bbd-456c-868a-7dcf11490085" providerId="ADAL" clId="{D52E96D5-170B-432B-BE47-5AF9157CDB69}" dt="2023-07-26T10:43:42.740" v="482" actId="14100"/>
          <ac:picMkLst>
            <pc:docMk/>
            <pc:sldMk cId="3843477873" sldId="2147480230"/>
            <ac:picMk id="6" creationId="{BD72F148-BC90-3351-A6EB-FA0EAFD0AEDD}"/>
          </ac:picMkLst>
        </pc:picChg>
      </pc:sldChg>
      <pc:sldChg chg="add">
        <pc:chgData name="David VACHALA" userId="76d02b97-1bbd-456c-868a-7dcf11490085" providerId="ADAL" clId="{D52E96D5-170B-432B-BE47-5AF9157CDB69}" dt="2023-07-26T10:55:44.983" v="488"/>
        <pc:sldMkLst>
          <pc:docMk/>
          <pc:sldMk cId="1898894759" sldId="2147480231"/>
        </pc:sldMkLst>
      </pc:sldChg>
      <pc:sldChg chg="add">
        <pc:chgData name="David VACHALA" userId="76d02b97-1bbd-456c-868a-7dcf11490085" providerId="ADAL" clId="{D52E96D5-170B-432B-BE47-5AF9157CDB69}" dt="2023-07-26T10:55:44.983" v="488"/>
        <pc:sldMkLst>
          <pc:docMk/>
          <pc:sldMk cId="956709580" sldId="2147480232"/>
        </pc:sldMkLst>
      </pc:sldChg>
    </pc:docChg>
  </pc:docChgLst>
  <pc:docChgLst>
    <pc:chgData name="David VACHALA" userId="S::david.vachala@bizappsfrenchcommunity.com::76d02b97-1bbd-456c-868a-7dcf11490085" providerId="AD" clId="Web-{DEA03020-B1BD-44B5-AE8D-D5A24B4AD862}"/>
    <pc:docChg chg="addSld delSld addMainMaster modSection">
      <pc:chgData name="David VACHALA" userId="S::david.vachala@bizappsfrenchcommunity.com::76d02b97-1bbd-456c-868a-7dcf11490085" providerId="AD" clId="Web-{DEA03020-B1BD-44B5-AE8D-D5A24B4AD862}" dt="2023-05-31T06:16:37.513" v="23"/>
      <pc:docMkLst>
        <pc:docMk/>
      </pc:docMkLst>
      <pc:sldChg chg="del">
        <pc:chgData name="David VACHALA" userId="S::david.vachala@bizappsfrenchcommunity.com::76d02b97-1bbd-456c-868a-7dcf11490085" providerId="AD" clId="Web-{DEA03020-B1BD-44B5-AE8D-D5A24B4AD862}" dt="2023-05-31T06:16:37.513" v="23"/>
        <pc:sldMkLst>
          <pc:docMk/>
          <pc:sldMk cId="1266039147" sldId="436"/>
        </pc:sldMkLst>
      </pc:sldChg>
      <pc:sldChg chg="add">
        <pc:chgData name="David VACHALA" userId="S::david.vachala@bizappsfrenchcommunity.com::76d02b97-1bbd-456c-868a-7dcf11490085" providerId="AD" clId="Web-{DEA03020-B1BD-44B5-AE8D-D5A24B4AD862}" dt="2023-05-31T06:15:03.917" v="0"/>
        <pc:sldMkLst>
          <pc:docMk/>
          <pc:sldMk cId="4275265572" sldId="443"/>
        </pc:sldMkLst>
      </pc:sldChg>
      <pc:sldChg chg="add">
        <pc:chgData name="David VACHALA" userId="S::david.vachala@bizappsfrenchcommunity.com::76d02b97-1bbd-456c-868a-7dcf11490085" providerId="AD" clId="Web-{DEA03020-B1BD-44B5-AE8D-D5A24B4AD862}" dt="2023-05-31T06:15:03.980" v="1"/>
        <pc:sldMkLst>
          <pc:docMk/>
          <pc:sldMk cId="709408623" sldId="444"/>
        </pc:sldMkLst>
      </pc:sldChg>
      <pc:sldChg chg="add">
        <pc:chgData name="David VACHALA" userId="S::david.vachala@bizappsfrenchcommunity.com::76d02b97-1bbd-456c-868a-7dcf11490085" providerId="AD" clId="Web-{DEA03020-B1BD-44B5-AE8D-D5A24B4AD862}" dt="2023-05-31T06:15:04.073" v="2"/>
        <pc:sldMkLst>
          <pc:docMk/>
          <pc:sldMk cId="3260124263" sldId="445"/>
        </pc:sldMkLst>
      </pc:sldChg>
      <pc:sldChg chg="add">
        <pc:chgData name="David VACHALA" userId="S::david.vachala@bizappsfrenchcommunity.com::76d02b97-1bbd-456c-868a-7dcf11490085" providerId="AD" clId="Web-{DEA03020-B1BD-44B5-AE8D-D5A24B4AD862}" dt="2023-05-31T06:15:04.214" v="3"/>
        <pc:sldMkLst>
          <pc:docMk/>
          <pc:sldMk cId="3883562754" sldId="446"/>
        </pc:sldMkLst>
      </pc:sldChg>
      <pc:sldChg chg="add">
        <pc:chgData name="David VACHALA" userId="S::david.vachala@bizappsfrenchcommunity.com::76d02b97-1bbd-456c-868a-7dcf11490085" providerId="AD" clId="Web-{DEA03020-B1BD-44B5-AE8D-D5A24B4AD862}" dt="2023-05-31T06:15:04.355" v="4"/>
        <pc:sldMkLst>
          <pc:docMk/>
          <pc:sldMk cId="356777352" sldId="447"/>
        </pc:sldMkLst>
      </pc:sldChg>
      <pc:sldChg chg="add">
        <pc:chgData name="David VACHALA" userId="S::david.vachala@bizappsfrenchcommunity.com::76d02b97-1bbd-456c-868a-7dcf11490085" providerId="AD" clId="Web-{DEA03020-B1BD-44B5-AE8D-D5A24B4AD862}" dt="2023-05-31T06:15:04.495" v="5"/>
        <pc:sldMkLst>
          <pc:docMk/>
          <pc:sldMk cId="1944890437" sldId="448"/>
        </pc:sldMkLst>
      </pc:sldChg>
      <pc:sldChg chg="add">
        <pc:chgData name="David VACHALA" userId="S::david.vachala@bizappsfrenchcommunity.com::76d02b97-1bbd-456c-868a-7dcf11490085" providerId="AD" clId="Web-{DEA03020-B1BD-44B5-AE8D-D5A24B4AD862}" dt="2023-05-31T06:15:04.605" v="6"/>
        <pc:sldMkLst>
          <pc:docMk/>
          <pc:sldMk cId="4264840364" sldId="449"/>
        </pc:sldMkLst>
      </pc:sldChg>
      <pc:sldChg chg="add">
        <pc:chgData name="David VACHALA" userId="S::david.vachala@bizappsfrenchcommunity.com::76d02b97-1bbd-456c-868a-7dcf11490085" providerId="AD" clId="Web-{DEA03020-B1BD-44B5-AE8D-D5A24B4AD862}" dt="2023-05-31T06:15:04.652" v="7"/>
        <pc:sldMkLst>
          <pc:docMk/>
          <pc:sldMk cId="2593161758" sldId="450"/>
        </pc:sldMkLst>
      </pc:sldChg>
      <pc:sldChg chg="add">
        <pc:chgData name="David VACHALA" userId="S::david.vachala@bizappsfrenchcommunity.com::76d02b97-1bbd-456c-868a-7dcf11490085" providerId="AD" clId="Web-{DEA03020-B1BD-44B5-AE8D-D5A24B4AD862}" dt="2023-05-31T06:15:04.698" v="8"/>
        <pc:sldMkLst>
          <pc:docMk/>
          <pc:sldMk cId="4035324801" sldId="451"/>
        </pc:sldMkLst>
      </pc:sldChg>
      <pc:sldChg chg="add">
        <pc:chgData name="David VACHALA" userId="S::david.vachala@bizappsfrenchcommunity.com::76d02b97-1bbd-456c-868a-7dcf11490085" providerId="AD" clId="Web-{DEA03020-B1BD-44B5-AE8D-D5A24B4AD862}" dt="2023-05-31T06:15:04.777" v="9"/>
        <pc:sldMkLst>
          <pc:docMk/>
          <pc:sldMk cId="2314407330" sldId="452"/>
        </pc:sldMkLst>
      </pc:sldChg>
      <pc:sldChg chg="add">
        <pc:chgData name="David VACHALA" userId="S::david.vachala@bizappsfrenchcommunity.com::76d02b97-1bbd-456c-868a-7dcf11490085" providerId="AD" clId="Web-{DEA03020-B1BD-44B5-AE8D-D5A24B4AD862}" dt="2023-05-31T06:15:04.933" v="10"/>
        <pc:sldMkLst>
          <pc:docMk/>
          <pc:sldMk cId="2529439166" sldId="453"/>
        </pc:sldMkLst>
      </pc:sldChg>
      <pc:sldChg chg="add">
        <pc:chgData name="David VACHALA" userId="S::david.vachala@bizappsfrenchcommunity.com::76d02b97-1bbd-456c-868a-7dcf11490085" providerId="AD" clId="Web-{DEA03020-B1BD-44B5-AE8D-D5A24B4AD862}" dt="2023-05-31T06:15:06.855" v="11"/>
        <pc:sldMkLst>
          <pc:docMk/>
          <pc:sldMk cId="3850558325" sldId="454"/>
        </pc:sldMkLst>
      </pc:sldChg>
      <pc:sldChg chg="add">
        <pc:chgData name="David VACHALA" userId="S::david.vachala@bizappsfrenchcommunity.com::76d02b97-1bbd-456c-868a-7dcf11490085" providerId="AD" clId="Web-{DEA03020-B1BD-44B5-AE8D-D5A24B4AD862}" dt="2023-05-31T06:15:07.011" v="12"/>
        <pc:sldMkLst>
          <pc:docMk/>
          <pc:sldMk cId="3787628113" sldId="455"/>
        </pc:sldMkLst>
      </pc:sldChg>
      <pc:sldChg chg="add">
        <pc:chgData name="David VACHALA" userId="S::david.vachala@bizappsfrenchcommunity.com::76d02b97-1bbd-456c-868a-7dcf11490085" providerId="AD" clId="Web-{DEA03020-B1BD-44B5-AE8D-D5A24B4AD862}" dt="2023-05-31T06:15:07.245" v="13"/>
        <pc:sldMkLst>
          <pc:docMk/>
          <pc:sldMk cId="1887971649" sldId="456"/>
        </pc:sldMkLst>
      </pc:sldChg>
      <pc:sldChg chg="add">
        <pc:chgData name="David VACHALA" userId="S::david.vachala@bizappsfrenchcommunity.com::76d02b97-1bbd-456c-868a-7dcf11490085" providerId="AD" clId="Web-{DEA03020-B1BD-44B5-AE8D-D5A24B4AD862}" dt="2023-05-31T06:15:07.433" v="14"/>
        <pc:sldMkLst>
          <pc:docMk/>
          <pc:sldMk cId="888424680" sldId="457"/>
        </pc:sldMkLst>
      </pc:sldChg>
      <pc:sldChg chg="add">
        <pc:chgData name="David VACHALA" userId="S::david.vachala@bizappsfrenchcommunity.com::76d02b97-1bbd-456c-868a-7dcf11490085" providerId="AD" clId="Web-{DEA03020-B1BD-44B5-AE8D-D5A24B4AD862}" dt="2023-05-31T06:15:07.620" v="15"/>
        <pc:sldMkLst>
          <pc:docMk/>
          <pc:sldMk cId="2959556853" sldId="458"/>
        </pc:sldMkLst>
      </pc:sldChg>
      <pc:sldChg chg="add">
        <pc:chgData name="David VACHALA" userId="S::david.vachala@bizappsfrenchcommunity.com::76d02b97-1bbd-456c-868a-7dcf11490085" providerId="AD" clId="Web-{DEA03020-B1BD-44B5-AE8D-D5A24B4AD862}" dt="2023-05-31T06:15:07.870" v="16"/>
        <pc:sldMkLst>
          <pc:docMk/>
          <pc:sldMk cId="2322402862" sldId="459"/>
        </pc:sldMkLst>
      </pc:sldChg>
      <pc:sldChg chg="add">
        <pc:chgData name="David VACHALA" userId="S::david.vachala@bizappsfrenchcommunity.com::76d02b97-1bbd-456c-868a-7dcf11490085" providerId="AD" clId="Web-{DEA03020-B1BD-44B5-AE8D-D5A24B4AD862}" dt="2023-05-31T06:15:07.948" v="17"/>
        <pc:sldMkLst>
          <pc:docMk/>
          <pc:sldMk cId="1510403190" sldId="460"/>
        </pc:sldMkLst>
      </pc:sldChg>
      <pc:sldChg chg="add">
        <pc:chgData name="David VACHALA" userId="S::david.vachala@bizappsfrenchcommunity.com::76d02b97-1bbd-456c-868a-7dcf11490085" providerId="AD" clId="Web-{DEA03020-B1BD-44B5-AE8D-D5A24B4AD862}" dt="2023-05-31T06:15:08.073" v="18"/>
        <pc:sldMkLst>
          <pc:docMk/>
          <pc:sldMk cId="1971178331" sldId="461"/>
        </pc:sldMkLst>
      </pc:sldChg>
      <pc:sldChg chg="add">
        <pc:chgData name="David VACHALA" userId="S::david.vachala@bizappsfrenchcommunity.com::76d02b97-1bbd-456c-868a-7dcf11490085" providerId="AD" clId="Web-{DEA03020-B1BD-44B5-AE8D-D5A24B4AD862}" dt="2023-05-31T06:15:08.152" v="19"/>
        <pc:sldMkLst>
          <pc:docMk/>
          <pc:sldMk cId="4292086466" sldId="462"/>
        </pc:sldMkLst>
      </pc:sldChg>
      <pc:sldChg chg="add">
        <pc:chgData name="David VACHALA" userId="S::david.vachala@bizappsfrenchcommunity.com::76d02b97-1bbd-456c-868a-7dcf11490085" providerId="AD" clId="Web-{DEA03020-B1BD-44B5-AE8D-D5A24B4AD862}" dt="2023-05-31T06:15:08.230" v="20"/>
        <pc:sldMkLst>
          <pc:docMk/>
          <pc:sldMk cId="1824590214" sldId="463"/>
        </pc:sldMkLst>
      </pc:sldChg>
      <pc:sldChg chg="add">
        <pc:chgData name="David VACHALA" userId="S::david.vachala@bizappsfrenchcommunity.com::76d02b97-1bbd-456c-868a-7dcf11490085" providerId="AD" clId="Web-{DEA03020-B1BD-44B5-AE8D-D5A24B4AD862}" dt="2023-05-31T06:15:08.292" v="21"/>
        <pc:sldMkLst>
          <pc:docMk/>
          <pc:sldMk cId="2364112388" sldId="464"/>
        </pc:sldMkLst>
      </pc:sldChg>
      <pc:sldChg chg="add">
        <pc:chgData name="David VACHALA" userId="S::david.vachala@bizappsfrenchcommunity.com::76d02b97-1bbd-456c-868a-7dcf11490085" providerId="AD" clId="Web-{DEA03020-B1BD-44B5-AE8D-D5A24B4AD862}" dt="2023-05-31T06:15:08.370" v="22"/>
        <pc:sldMkLst>
          <pc:docMk/>
          <pc:sldMk cId="2383723131" sldId="465"/>
        </pc:sldMkLst>
      </pc:sldChg>
      <pc:sldMasterChg chg="add addSldLayout">
        <pc:chgData name="David VACHALA" userId="S::david.vachala@bizappsfrenchcommunity.com::76d02b97-1bbd-456c-868a-7dcf11490085" providerId="AD" clId="Web-{DEA03020-B1BD-44B5-AE8D-D5A24B4AD862}" dt="2023-05-31T06:15:03.917" v="0"/>
        <pc:sldMasterMkLst>
          <pc:docMk/>
          <pc:sldMasterMk cId="2885650283" sldId="2147483667"/>
        </pc:sldMasterMkLst>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3931758505" sldId="2147483668"/>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0509040" sldId="2147483669"/>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468172779" sldId="2147483670"/>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3775131" sldId="2147483671"/>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150209998" sldId="2147483672"/>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651883608" sldId="2147483673"/>
          </pc:sldLayoutMkLst>
        </pc:sldLayoutChg>
      </pc:sldMasterChg>
    </pc:docChg>
  </pc:docChgLst>
  <pc:docChgLst>
    <pc:chgData name="David VACHALA" userId="S::david.vachala@bizappsfrenchcommunity.com::76d02b97-1bbd-456c-868a-7dcf11490085" providerId="AD" clId="Web-{997CE53F-F9E4-4625-A89F-89DBD10BEE20}"/>
    <pc:docChg chg="addSld modSld modSection">
      <pc:chgData name="David VACHALA" userId="S::david.vachala@bizappsfrenchcommunity.com::76d02b97-1bbd-456c-868a-7dcf11490085" providerId="AD" clId="Web-{997CE53F-F9E4-4625-A89F-89DBD10BEE20}" dt="2024-01-17T10:35:51.543" v="4"/>
      <pc:docMkLst>
        <pc:docMk/>
      </pc:docMkLst>
      <pc:sldChg chg="modSp">
        <pc:chgData name="David VACHALA" userId="S::david.vachala@bizappsfrenchcommunity.com::76d02b97-1bbd-456c-868a-7dcf11490085" providerId="AD" clId="Web-{997CE53F-F9E4-4625-A89F-89DBD10BEE20}" dt="2024-01-17T10:35:33.964" v="3" actId="20577"/>
        <pc:sldMkLst>
          <pc:docMk/>
          <pc:sldMk cId="409723674" sldId="259"/>
        </pc:sldMkLst>
        <pc:spChg chg="mod">
          <ac:chgData name="David VACHALA" userId="S::david.vachala@bizappsfrenchcommunity.com::76d02b97-1bbd-456c-868a-7dcf11490085" providerId="AD" clId="Web-{997CE53F-F9E4-4625-A89F-89DBD10BEE20}" dt="2024-01-17T10:35:33.964" v="3" actId="20577"/>
          <ac:spMkLst>
            <pc:docMk/>
            <pc:sldMk cId="409723674" sldId="259"/>
            <ac:spMk id="33" creationId="{3CD78EB7-563C-4025-87ED-8064992121A5}"/>
          </ac:spMkLst>
        </pc:spChg>
      </pc:sldChg>
      <pc:sldChg chg="new">
        <pc:chgData name="David VACHALA" userId="S::david.vachala@bizappsfrenchcommunity.com::76d02b97-1bbd-456c-868a-7dcf11490085" providerId="AD" clId="Web-{997CE53F-F9E4-4625-A89F-89DBD10BEE20}" dt="2024-01-17T10:35:51.543" v="4"/>
        <pc:sldMkLst>
          <pc:docMk/>
          <pc:sldMk cId="1962791399" sldId="2147481113"/>
        </pc:sldMkLst>
      </pc:sldChg>
    </pc:docChg>
  </pc:docChgLst>
  <pc:docChgLst>
    <pc:chgData name="David VACHALA" userId="76d02b97-1bbd-456c-868a-7dcf11490085" providerId="ADAL" clId="{E143ABCA-27CE-410E-B4F9-AA2CB1A8B2F6}"/>
    <pc:docChg chg="undo custSel addSld delSld modSld sldOrd delMainMaster modSection">
      <pc:chgData name="David VACHALA" userId="76d02b97-1bbd-456c-868a-7dcf11490085" providerId="ADAL" clId="{E143ABCA-27CE-410E-B4F9-AA2CB1A8B2F6}" dt="2023-06-26T19:18:56.533" v="1053"/>
      <pc:docMkLst>
        <pc:docMk/>
      </pc:docMkLst>
      <pc:sldChg chg="modSp mod">
        <pc:chgData name="David VACHALA" userId="76d02b97-1bbd-456c-868a-7dcf11490085" providerId="ADAL" clId="{E143ABCA-27CE-410E-B4F9-AA2CB1A8B2F6}" dt="2023-06-17T05:56:11.515" v="41" actId="27636"/>
        <pc:sldMkLst>
          <pc:docMk/>
          <pc:sldMk cId="3674066786" sldId="256"/>
        </pc:sldMkLst>
        <pc:spChg chg="mod">
          <ac:chgData name="David VACHALA" userId="76d02b97-1bbd-456c-868a-7dcf11490085" providerId="ADAL" clId="{E143ABCA-27CE-410E-B4F9-AA2CB1A8B2F6}" dt="2023-06-17T05:54:53.882" v="30" actId="27636"/>
          <ac:spMkLst>
            <pc:docMk/>
            <pc:sldMk cId="3674066786" sldId="256"/>
            <ac:spMk id="8" creationId="{88B82E67-C906-4FA9-BD44-A226DC6C19B0}"/>
          </ac:spMkLst>
        </pc:spChg>
        <pc:spChg chg="mod">
          <ac:chgData name="David VACHALA" userId="76d02b97-1bbd-456c-868a-7dcf11490085" providerId="ADAL" clId="{E143ABCA-27CE-410E-B4F9-AA2CB1A8B2F6}" dt="2023-06-17T05:55:56.842" v="33"/>
          <ac:spMkLst>
            <pc:docMk/>
            <pc:sldMk cId="3674066786" sldId="256"/>
            <ac:spMk id="14" creationId="{6E31850A-D536-41F0-9D96-7836AAC5E502}"/>
          </ac:spMkLst>
        </pc:spChg>
        <pc:spChg chg="mod">
          <ac:chgData name="David VACHALA" userId="76d02b97-1bbd-456c-868a-7dcf11490085" providerId="ADAL" clId="{E143ABCA-27CE-410E-B4F9-AA2CB1A8B2F6}" dt="2023-06-17T05:56:11.515" v="41" actId="27636"/>
          <ac:spMkLst>
            <pc:docMk/>
            <pc:sldMk cId="3674066786" sldId="256"/>
            <ac:spMk id="15" creationId="{039E4815-406A-447F-A41F-26286A4CD799}"/>
          </ac:spMkLst>
        </pc:spChg>
        <pc:picChg chg="mod">
          <ac:chgData name="David VACHALA" userId="76d02b97-1bbd-456c-868a-7dcf11490085" providerId="ADAL" clId="{E143ABCA-27CE-410E-B4F9-AA2CB1A8B2F6}" dt="2023-06-17T05:53:47.040" v="20"/>
          <ac:picMkLst>
            <pc:docMk/>
            <pc:sldMk cId="3674066786" sldId="256"/>
            <ac:picMk id="7" creationId="{B0BD3314-776A-44E8-9050-B1333A393952}"/>
          </ac:picMkLst>
        </pc:picChg>
      </pc:sldChg>
      <pc:sldChg chg="modSp mod">
        <pc:chgData name="David VACHALA" userId="76d02b97-1bbd-456c-868a-7dcf11490085" providerId="ADAL" clId="{E143ABCA-27CE-410E-B4F9-AA2CB1A8B2F6}" dt="2023-06-17T06:02:38.514" v="141" actId="20577"/>
        <pc:sldMkLst>
          <pc:docMk/>
          <pc:sldMk cId="409723674" sldId="259"/>
        </pc:sldMkLst>
        <pc:spChg chg="mod">
          <ac:chgData name="David VACHALA" userId="76d02b97-1bbd-456c-868a-7dcf11490085" providerId="ADAL" clId="{E143ABCA-27CE-410E-B4F9-AA2CB1A8B2F6}" dt="2023-06-17T06:02:38.514" v="141" actId="20577"/>
          <ac:spMkLst>
            <pc:docMk/>
            <pc:sldMk cId="409723674" sldId="259"/>
            <ac:spMk id="33" creationId="{3CD78EB7-563C-4025-87ED-8064992121A5}"/>
          </ac:spMkLst>
        </pc:spChg>
      </pc:sldChg>
      <pc:sldChg chg="modSp mod">
        <pc:chgData name="David VACHALA" userId="76d02b97-1bbd-456c-868a-7dcf11490085" providerId="ADAL" clId="{E143ABCA-27CE-410E-B4F9-AA2CB1A8B2F6}" dt="2023-06-17T06:19:51.594" v="146" actId="20577"/>
        <pc:sldMkLst>
          <pc:docMk/>
          <pc:sldMk cId="1743216632" sldId="261"/>
        </pc:sldMkLst>
        <pc:spChg chg="mod">
          <ac:chgData name="David VACHALA" userId="76d02b97-1bbd-456c-868a-7dcf11490085" providerId="ADAL" clId="{E143ABCA-27CE-410E-B4F9-AA2CB1A8B2F6}" dt="2023-06-17T05:52:17.213" v="14" actId="20577"/>
          <ac:spMkLst>
            <pc:docMk/>
            <pc:sldMk cId="1743216632" sldId="261"/>
            <ac:spMk id="29" creationId="{CB892594-7024-4545-AEF5-72B22C06A1A3}"/>
          </ac:spMkLst>
        </pc:spChg>
        <pc:spChg chg="mod">
          <ac:chgData name="David VACHALA" userId="76d02b97-1bbd-456c-868a-7dcf11490085" providerId="ADAL" clId="{E143ABCA-27CE-410E-B4F9-AA2CB1A8B2F6}" dt="2023-06-17T05:53:10.977" v="18" actId="20577"/>
          <ac:spMkLst>
            <pc:docMk/>
            <pc:sldMk cId="1743216632" sldId="261"/>
            <ac:spMk id="39" creationId="{C17792EC-B649-4521-8BC0-704F4F4F9823}"/>
          </ac:spMkLst>
        </pc:spChg>
        <pc:spChg chg="mod">
          <ac:chgData name="David VACHALA" userId="76d02b97-1bbd-456c-868a-7dcf11490085" providerId="ADAL" clId="{E143ABCA-27CE-410E-B4F9-AA2CB1A8B2F6}" dt="2023-06-17T06:19:51.594" v="146" actId="20577"/>
          <ac:spMkLst>
            <pc:docMk/>
            <pc:sldMk cId="1743216632" sldId="261"/>
            <ac:spMk id="41" creationId="{309B52EE-F75E-4904-AF65-5BA395A3D838}"/>
          </ac:spMkLst>
        </pc:spChg>
        <pc:spChg chg="mod">
          <ac:chgData name="David VACHALA" userId="76d02b97-1bbd-456c-868a-7dcf11490085" providerId="ADAL" clId="{E143ABCA-27CE-410E-B4F9-AA2CB1A8B2F6}" dt="2023-06-17T06:00:00.348" v="134" actId="20577"/>
          <ac:spMkLst>
            <pc:docMk/>
            <pc:sldMk cId="1743216632" sldId="261"/>
            <ac:spMk id="42" creationId="{4BCB5372-1AB6-44A8-AD04-1395BEABC92C}"/>
          </ac:spMkLst>
        </pc:spChg>
        <pc:picChg chg="mod">
          <ac:chgData name="David VACHALA" userId="76d02b97-1bbd-456c-868a-7dcf11490085" providerId="ADAL" clId="{E143ABCA-27CE-410E-B4F9-AA2CB1A8B2F6}" dt="2023-06-17T05:53:54.322" v="21"/>
          <ac:picMkLst>
            <pc:docMk/>
            <pc:sldMk cId="1743216632" sldId="261"/>
            <ac:picMk id="37" creationId="{DDCB2138-9DAD-4B7D-8846-B68288AF3EAC}"/>
          </ac:picMkLst>
        </pc:picChg>
        <pc:picChg chg="mod">
          <ac:chgData name="David VACHALA" userId="76d02b97-1bbd-456c-868a-7dcf11490085" providerId="ADAL" clId="{E143ABCA-27CE-410E-B4F9-AA2CB1A8B2F6}" dt="2023-06-17T05:57:52.345" v="80"/>
          <ac:picMkLst>
            <pc:docMk/>
            <pc:sldMk cId="1743216632" sldId="261"/>
            <ac:picMk id="76" creationId="{C329057C-A703-4234-8C36-15BC675BA225}"/>
          </ac:picMkLst>
        </pc:picChg>
      </pc:sldChg>
      <pc:sldChg chg="modSp mod">
        <pc:chgData name="David VACHALA" userId="76d02b97-1bbd-456c-868a-7dcf11490085" providerId="ADAL" clId="{E143ABCA-27CE-410E-B4F9-AA2CB1A8B2F6}" dt="2023-06-17T05:59:27.795" v="115" actId="20577"/>
        <pc:sldMkLst>
          <pc:docMk/>
          <pc:sldMk cId="2006533774" sldId="309"/>
        </pc:sldMkLst>
        <pc:spChg chg="mod">
          <ac:chgData name="David VACHALA" userId="76d02b97-1bbd-456c-868a-7dcf11490085" providerId="ADAL" clId="{E143ABCA-27CE-410E-B4F9-AA2CB1A8B2F6}" dt="2023-06-17T05:58:22.496" v="91"/>
          <ac:spMkLst>
            <pc:docMk/>
            <pc:sldMk cId="2006533774" sldId="309"/>
            <ac:spMk id="8" creationId="{88B82E67-C906-4FA9-BD44-A226DC6C19B0}"/>
          </ac:spMkLst>
        </pc:spChg>
        <pc:spChg chg="mod">
          <ac:chgData name="David VACHALA" userId="76d02b97-1bbd-456c-868a-7dcf11490085" providerId="ADAL" clId="{E143ABCA-27CE-410E-B4F9-AA2CB1A8B2F6}" dt="2023-06-17T05:58:50.033" v="96"/>
          <ac:spMkLst>
            <pc:docMk/>
            <pc:sldMk cId="2006533774" sldId="309"/>
            <ac:spMk id="14" creationId="{6E31850A-D536-41F0-9D96-7836AAC5E502}"/>
          </ac:spMkLst>
        </pc:spChg>
        <pc:spChg chg="mod">
          <ac:chgData name="David VACHALA" userId="76d02b97-1bbd-456c-868a-7dcf11490085" providerId="ADAL" clId="{E143ABCA-27CE-410E-B4F9-AA2CB1A8B2F6}" dt="2023-06-17T05:59:27.795" v="115" actId="20577"/>
          <ac:spMkLst>
            <pc:docMk/>
            <pc:sldMk cId="2006533774" sldId="309"/>
            <ac:spMk id="15" creationId="{039E4815-406A-447F-A41F-26286A4CD799}"/>
          </ac:spMkLst>
        </pc:spChg>
        <pc:picChg chg="mod">
          <ac:chgData name="David VACHALA" userId="76d02b97-1bbd-456c-868a-7dcf11490085" providerId="ADAL" clId="{E143ABCA-27CE-410E-B4F9-AA2CB1A8B2F6}" dt="2023-06-17T05:58:08.210" v="82"/>
          <ac:picMkLst>
            <pc:docMk/>
            <pc:sldMk cId="2006533774" sldId="309"/>
            <ac:picMk id="7" creationId="{B0BD3314-776A-44E8-9050-B1333A393952}"/>
          </ac:picMkLst>
        </pc:picChg>
      </pc:sldChg>
      <pc:sldChg chg="del">
        <pc:chgData name="David VACHALA" userId="76d02b97-1bbd-456c-868a-7dcf11490085" providerId="ADAL" clId="{E143ABCA-27CE-410E-B4F9-AA2CB1A8B2F6}" dt="2023-06-17T05:56:42.645" v="70" actId="47"/>
        <pc:sldMkLst>
          <pc:docMk/>
          <pc:sldMk cId="2283903128" sldId="435"/>
        </pc:sldMkLst>
      </pc:sldChg>
      <pc:sldChg chg="del">
        <pc:chgData name="David VACHALA" userId="76d02b97-1bbd-456c-868a-7dcf11490085" providerId="ADAL" clId="{E143ABCA-27CE-410E-B4F9-AA2CB1A8B2F6}" dt="2023-06-17T05:56:42.319" v="69" actId="47"/>
        <pc:sldMkLst>
          <pc:docMk/>
          <pc:sldMk cId="1773592602" sldId="437"/>
        </pc:sldMkLst>
      </pc:sldChg>
      <pc:sldChg chg="del">
        <pc:chgData name="David VACHALA" userId="76d02b97-1bbd-456c-868a-7dcf11490085" providerId="ADAL" clId="{E143ABCA-27CE-410E-B4F9-AA2CB1A8B2F6}" dt="2023-06-17T05:56:42.863" v="71" actId="47"/>
        <pc:sldMkLst>
          <pc:docMk/>
          <pc:sldMk cId="1861427847" sldId="438"/>
        </pc:sldMkLst>
      </pc:sldChg>
      <pc:sldChg chg="del">
        <pc:chgData name="David VACHALA" userId="76d02b97-1bbd-456c-868a-7dcf11490085" providerId="ADAL" clId="{E143ABCA-27CE-410E-B4F9-AA2CB1A8B2F6}" dt="2023-06-17T05:56:43.342" v="73" actId="47"/>
        <pc:sldMkLst>
          <pc:docMk/>
          <pc:sldMk cId="1065266464" sldId="439"/>
        </pc:sldMkLst>
      </pc:sldChg>
      <pc:sldChg chg="del">
        <pc:chgData name="David VACHALA" userId="76d02b97-1bbd-456c-868a-7dcf11490085" providerId="ADAL" clId="{E143ABCA-27CE-410E-B4F9-AA2CB1A8B2F6}" dt="2023-06-17T05:56:43.058" v="72" actId="47"/>
        <pc:sldMkLst>
          <pc:docMk/>
          <pc:sldMk cId="2285438731" sldId="440"/>
        </pc:sldMkLst>
      </pc:sldChg>
      <pc:sldChg chg="del">
        <pc:chgData name="David VACHALA" userId="76d02b97-1bbd-456c-868a-7dcf11490085" providerId="ADAL" clId="{E143ABCA-27CE-410E-B4F9-AA2CB1A8B2F6}" dt="2023-06-17T05:56:43.587" v="74" actId="47"/>
        <pc:sldMkLst>
          <pc:docMk/>
          <pc:sldMk cId="2455979396" sldId="441"/>
        </pc:sldMkLst>
      </pc:sldChg>
      <pc:sldChg chg="del">
        <pc:chgData name="David VACHALA" userId="76d02b97-1bbd-456c-868a-7dcf11490085" providerId="ADAL" clId="{E143ABCA-27CE-410E-B4F9-AA2CB1A8B2F6}" dt="2023-06-17T05:56:43.823" v="75" actId="47"/>
        <pc:sldMkLst>
          <pc:docMk/>
          <pc:sldMk cId="969236781" sldId="442"/>
        </pc:sldMkLst>
      </pc:sldChg>
      <pc:sldChg chg="del">
        <pc:chgData name="David VACHALA" userId="76d02b97-1bbd-456c-868a-7dcf11490085" providerId="ADAL" clId="{E143ABCA-27CE-410E-B4F9-AA2CB1A8B2F6}" dt="2023-06-17T05:56:37.075" v="67" actId="47"/>
        <pc:sldMkLst>
          <pc:docMk/>
          <pc:sldMk cId="4275265572" sldId="443"/>
        </pc:sldMkLst>
      </pc:sldChg>
      <pc:sldChg chg="del">
        <pc:chgData name="David VACHALA" userId="76d02b97-1bbd-456c-868a-7dcf11490085" providerId="ADAL" clId="{E143ABCA-27CE-410E-B4F9-AA2CB1A8B2F6}" dt="2023-06-17T05:56:36.173" v="66" actId="47"/>
        <pc:sldMkLst>
          <pc:docMk/>
          <pc:sldMk cId="709408623" sldId="444"/>
        </pc:sldMkLst>
      </pc:sldChg>
      <pc:sldChg chg="del">
        <pc:chgData name="David VACHALA" userId="76d02b97-1bbd-456c-868a-7dcf11490085" providerId="ADAL" clId="{E143ABCA-27CE-410E-B4F9-AA2CB1A8B2F6}" dt="2023-06-17T05:56:35.820" v="65" actId="47"/>
        <pc:sldMkLst>
          <pc:docMk/>
          <pc:sldMk cId="3260124263" sldId="445"/>
        </pc:sldMkLst>
      </pc:sldChg>
      <pc:sldChg chg="del">
        <pc:chgData name="David VACHALA" userId="76d02b97-1bbd-456c-868a-7dcf11490085" providerId="ADAL" clId="{E143ABCA-27CE-410E-B4F9-AA2CB1A8B2F6}" dt="2023-06-17T05:56:35.473" v="64" actId="47"/>
        <pc:sldMkLst>
          <pc:docMk/>
          <pc:sldMk cId="3883562754" sldId="446"/>
        </pc:sldMkLst>
      </pc:sldChg>
      <pc:sldChg chg="del">
        <pc:chgData name="David VACHALA" userId="76d02b97-1bbd-456c-868a-7dcf11490085" providerId="ADAL" clId="{E143ABCA-27CE-410E-B4F9-AA2CB1A8B2F6}" dt="2023-06-17T05:56:34.835" v="63" actId="47"/>
        <pc:sldMkLst>
          <pc:docMk/>
          <pc:sldMk cId="356777352" sldId="447"/>
        </pc:sldMkLst>
      </pc:sldChg>
      <pc:sldChg chg="del ord">
        <pc:chgData name="David VACHALA" userId="76d02b97-1bbd-456c-868a-7dcf11490085" providerId="ADAL" clId="{E143ABCA-27CE-410E-B4F9-AA2CB1A8B2F6}" dt="2023-06-17T05:56:34.367" v="62" actId="47"/>
        <pc:sldMkLst>
          <pc:docMk/>
          <pc:sldMk cId="1944890437" sldId="448"/>
        </pc:sldMkLst>
      </pc:sldChg>
      <pc:sldChg chg="del">
        <pc:chgData name="David VACHALA" userId="76d02b97-1bbd-456c-868a-7dcf11490085" providerId="ADAL" clId="{E143ABCA-27CE-410E-B4F9-AA2CB1A8B2F6}" dt="2023-06-17T05:56:31.997" v="59" actId="47"/>
        <pc:sldMkLst>
          <pc:docMk/>
          <pc:sldMk cId="4264840364" sldId="449"/>
        </pc:sldMkLst>
      </pc:sldChg>
      <pc:sldChg chg="del">
        <pc:chgData name="David VACHALA" userId="76d02b97-1bbd-456c-868a-7dcf11490085" providerId="ADAL" clId="{E143ABCA-27CE-410E-B4F9-AA2CB1A8B2F6}" dt="2023-06-17T05:56:31.602" v="58" actId="47"/>
        <pc:sldMkLst>
          <pc:docMk/>
          <pc:sldMk cId="2593161758" sldId="450"/>
        </pc:sldMkLst>
      </pc:sldChg>
      <pc:sldChg chg="del">
        <pc:chgData name="David VACHALA" userId="76d02b97-1bbd-456c-868a-7dcf11490085" providerId="ADAL" clId="{E143ABCA-27CE-410E-B4F9-AA2CB1A8B2F6}" dt="2023-06-17T05:56:31.335" v="57" actId="47"/>
        <pc:sldMkLst>
          <pc:docMk/>
          <pc:sldMk cId="4035324801" sldId="451"/>
        </pc:sldMkLst>
      </pc:sldChg>
      <pc:sldChg chg="del">
        <pc:chgData name="David VACHALA" userId="76d02b97-1bbd-456c-868a-7dcf11490085" providerId="ADAL" clId="{E143ABCA-27CE-410E-B4F9-AA2CB1A8B2F6}" dt="2023-06-17T05:56:31.139" v="56" actId="47"/>
        <pc:sldMkLst>
          <pc:docMk/>
          <pc:sldMk cId="2314407330" sldId="452"/>
        </pc:sldMkLst>
      </pc:sldChg>
      <pc:sldChg chg="del">
        <pc:chgData name="David VACHALA" userId="76d02b97-1bbd-456c-868a-7dcf11490085" providerId="ADAL" clId="{E143ABCA-27CE-410E-B4F9-AA2CB1A8B2F6}" dt="2023-06-17T05:56:30.700" v="55" actId="47"/>
        <pc:sldMkLst>
          <pc:docMk/>
          <pc:sldMk cId="2529439166" sldId="453"/>
        </pc:sldMkLst>
      </pc:sldChg>
      <pc:sldChg chg="del">
        <pc:chgData name="David VACHALA" userId="76d02b97-1bbd-456c-868a-7dcf11490085" providerId="ADAL" clId="{E143ABCA-27CE-410E-B4F9-AA2CB1A8B2F6}" dt="2023-06-17T05:56:30.525" v="54" actId="47"/>
        <pc:sldMkLst>
          <pc:docMk/>
          <pc:sldMk cId="3850558325" sldId="454"/>
        </pc:sldMkLst>
      </pc:sldChg>
      <pc:sldChg chg="del">
        <pc:chgData name="David VACHALA" userId="76d02b97-1bbd-456c-868a-7dcf11490085" providerId="ADAL" clId="{E143ABCA-27CE-410E-B4F9-AA2CB1A8B2F6}" dt="2023-06-17T05:56:30.318" v="53" actId="47"/>
        <pc:sldMkLst>
          <pc:docMk/>
          <pc:sldMk cId="3787628113" sldId="455"/>
        </pc:sldMkLst>
      </pc:sldChg>
      <pc:sldChg chg="del">
        <pc:chgData name="David VACHALA" userId="76d02b97-1bbd-456c-868a-7dcf11490085" providerId="ADAL" clId="{E143ABCA-27CE-410E-B4F9-AA2CB1A8B2F6}" dt="2023-06-17T05:56:29.267" v="52" actId="47"/>
        <pc:sldMkLst>
          <pc:docMk/>
          <pc:sldMk cId="1887971649" sldId="456"/>
        </pc:sldMkLst>
      </pc:sldChg>
      <pc:sldChg chg="del">
        <pc:chgData name="David VACHALA" userId="76d02b97-1bbd-456c-868a-7dcf11490085" providerId="ADAL" clId="{E143ABCA-27CE-410E-B4F9-AA2CB1A8B2F6}" dt="2023-06-17T05:56:29.089" v="51" actId="47"/>
        <pc:sldMkLst>
          <pc:docMk/>
          <pc:sldMk cId="888424680" sldId="457"/>
        </pc:sldMkLst>
      </pc:sldChg>
      <pc:sldChg chg="del">
        <pc:chgData name="David VACHALA" userId="76d02b97-1bbd-456c-868a-7dcf11490085" providerId="ADAL" clId="{E143ABCA-27CE-410E-B4F9-AA2CB1A8B2F6}" dt="2023-06-17T05:56:28.900" v="50" actId="47"/>
        <pc:sldMkLst>
          <pc:docMk/>
          <pc:sldMk cId="2959556853" sldId="458"/>
        </pc:sldMkLst>
      </pc:sldChg>
      <pc:sldChg chg="del">
        <pc:chgData name="David VACHALA" userId="76d02b97-1bbd-456c-868a-7dcf11490085" providerId="ADAL" clId="{E143ABCA-27CE-410E-B4F9-AA2CB1A8B2F6}" dt="2023-06-17T05:56:28.706" v="49" actId="47"/>
        <pc:sldMkLst>
          <pc:docMk/>
          <pc:sldMk cId="2322402862" sldId="459"/>
        </pc:sldMkLst>
      </pc:sldChg>
      <pc:sldChg chg="del">
        <pc:chgData name="David VACHALA" userId="76d02b97-1bbd-456c-868a-7dcf11490085" providerId="ADAL" clId="{E143ABCA-27CE-410E-B4F9-AA2CB1A8B2F6}" dt="2023-06-17T05:56:28.535" v="48" actId="47"/>
        <pc:sldMkLst>
          <pc:docMk/>
          <pc:sldMk cId="1510403190" sldId="460"/>
        </pc:sldMkLst>
      </pc:sldChg>
      <pc:sldChg chg="del">
        <pc:chgData name="David VACHALA" userId="76d02b97-1bbd-456c-868a-7dcf11490085" providerId="ADAL" clId="{E143ABCA-27CE-410E-B4F9-AA2CB1A8B2F6}" dt="2023-06-17T05:56:28.195" v="47" actId="47"/>
        <pc:sldMkLst>
          <pc:docMk/>
          <pc:sldMk cId="1971178331" sldId="461"/>
        </pc:sldMkLst>
      </pc:sldChg>
      <pc:sldChg chg="del">
        <pc:chgData name="David VACHALA" userId="76d02b97-1bbd-456c-868a-7dcf11490085" providerId="ADAL" clId="{E143ABCA-27CE-410E-B4F9-AA2CB1A8B2F6}" dt="2023-06-17T05:56:28.015" v="46" actId="47"/>
        <pc:sldMkLst>
          <pc:docMk/>
          <pc:sldMk cId="4292086466" sldId="462"/>
        </pc:sldMkLst>
      </pc:sldChg>
      <pc:sldChg chg="del">
        <pc:chgData name="David VACHALA" userId="76d02b97-1bbd-456c-868a-7dcf11490085" providerId="ADAL" clId="{E143ABCA-27CE-410E-B4F9-AA2CB1A8B2F6}" dt="2023-06-17T05:56:27.838" v="45" actId="47"/>
        <pc:sldMkLst>
          <pc:docMk/>
          <pc:sldMk cId="1824590214" sldId="463"/>
        </pc:sldMkLst>
      </pc:sldChg>
      <pc:sldChg chg="del">
        <pc:chgData name="David VACHALA" userId="76d02b97-1bbd-456c-868a-7dcf11490085" providerId="ADAL" clId="{E143ABCA-27CE-410E-B4F9-AA2CB1A8B2F6}" dt="2023-06-17T05:56:27.627" v="44" actId="47"/>
        <pc:sldMkLst>
          <pc:docMk/>
          <pc:sldMk cId="2364112388" sldId="464"/>
        </pc:sldMkLst>
      </pc:sldChg>
      <pc:sldChg chg="del">
        <pc:chgData name="David VACHALA" userId="76d02b97-1bbd-456c-868a-7dcf11490085" providerId="ADAL" clId="{E143ABCA-27CE-410E-B4F9-AA2CB1A8B2F6}" dt="2023-06-17T05:56:27.347" v="43" actId="47"/>
        <pc:sldMkLst>
          <pc:docMk/>
          <pc:sldMk cId="2383723131" sldId="465"/>
        </pc:sldMkLst>
      </pc:sldChg>
      <pc:sldChg chg="add">
        <pc:chgData name="David VACHALA" userId="76d02b97-1bbd-456c-868a-7dcf11490085" providerId="ADAL" clId="{E143ABCA-27CE-410E-B4F9-AA2CB1A8B2F6}" dt="2023-06-17T05:56:25.616" v="42"/>
        <pc:sldMkLst>
          <pc:docMk/>
          <pc:sldMk cId="3416917141" sldId="466"/>
        </pc:sldMkLst>
      </pc:sldChg>
      <pc:sldChg chg="addSp modSp add mod">
        <pc:chgData name="David VACHALA" userId="76d02b97-1bbd-456c-868a-7dcf11490085" providerId="ADAL" clId="{E143ABCA-27CE-410E-B4F9-AA2CB1A8B2F6}" dt="2023-06-26T18:44:34.081" v="466" actId="1076"/>
        <pc:sldMkLst>
          <pc:docMk/>
          <pc:sldMk cId="1367482248" sldId="467"/>
        </pc:sldMkLst>
        <pc:spChg chg="mod">
          <ac:chgData name="David VACHALA" userId="76d02b97-1bbd-456c-868a-7dcf11490085" providerId="ADAL" clId="{E143ABCA-27CE-410E-B4F9-AA2CB1A8B2F6}" dt="2023-06-26T18:43:21.503" v="311" actId="20577"/>
          <ac:spMkLst>
            <pc:docMk/>
            <pc:sldMk cId="1367482248" sldId="467"/>
            <ac:spMk id="2" creationId="{09E80FFC-1B2F-5A51-1595-6DB0F9770D70}"/>
          </ac:spMkLst>
        </pc:spChg>
        <pc:spChg chg="mod">
          <ac:chgData name="David VACHALA" userId="76d02b97-1bbd-456c-868a-7dcf11490085" providerId="ADAL" clId="{E143ABCA-27CE-410E-B4F9-AA2CB1A8B2F6}" dt="2023-06-26T18:41:59.166" v="290" actId="20577"/>
          <ac:spMkLst>
            <pc:docMk/>
            <pc:sldMk cId="1367482248" sldId="467"/>
            <ac:spMk id="3" creationId="{19A5C897-B6F5-0D04-B06B-2FD669317922}"/>
          </ac:spMkLst>
        </pc:spChg>
        <pc:spChg chg="add mod">
          <ac:chgData name="David VACHALA" userId="76d02b97-1bbd-456c-868a-7dcf11490085" providerId="ADAL" clId="{E143ABCA-27CE-410E-B4F9-AA2CB1A8B2F6}" dt="2023-06-26T18:44:34.081" v="466" actId="1076"/>
          <ac:spMkLst>
            <pc:docMk/>
            <pc:sldMk cId="1367482248" sldId="467"/>
            <ac:spMk id="6" creationId="{C42EF706-1089-51A0-0A06-85CA4411C8F9}"/>
          </ac:spMkLst>
        </pc:spChg>
        <pc:picChg chg="add mod">
          <ac:chgData name="David VACHALA" userId="76d02b97-1bbd-456c-868a-7dcf11490085" providerId="ADAL" clId="{E143ABCA-27CE-410E-B4F9-AA2CB1A8B2F6}" dt="2023-06-26T18:40:21.462" v="154" actId="14100"/>
          <ac:picMkLst>
            <pc:docMk/>
            <pc:sldMk cId="1367482248" sldId="467"/>
            <ac:picMk id="1026" creationId="{4FE45CD8-95CD-7D32-2076-B8D0106DEC13}"/>
          </ac:picMkLst>
        </pc:picChg>
      </pc:sldChg>
      <pc:sldChg chg="addSp modSp add mod">
        <pc:chgData name="David VACHALA" userId="76d02b97-1bbd-456c-868a-7dcf11490085" providerId="ADAL" clId="{E143ABCA-27CE-410E-B4F9-AA2CB1A8B2F6}" dt="2023-06-26T18:54:54.561" v="727" actId="1076"/>
        <pc:sldMkLst>
          <pc:docMk/>
          <pc:sldMk cId="1820876587" sldId="468"/>
        </pc:sldMkLst>
        <pc:spChg chg="mod">
          <ac:chgData name="David VACHALA" userId="76d02b97-1bbd-456c-868a-7dcf11490085" providerId="ADAL" clId="{E143ABCA-27CE-410E-B4F9-AA2CB1A8B2F6}" dt="2023-06-26T18:49:36.250" v="528" actId="27636"/>
          <ac:spMkLst>
            <pc:docMk/>
            <pc:sldMk cId="1820876587" sldId="468"/>
            <ac:spMk id="2" creationId="{09E80FFC-1B2F-5A51-1595-6DB0F9770D70}"/>
          </ac:spMkLst>
        </pc:spChg>
        <pc:spChg chg="mod">
          <ac:chgData name="David VACHALA" userId="76d02b97-1bbd-456c-868a-7dcf11490085" providerId="ADAL" clId="{E143ABCA-27CE-410E-B4F9-AA2CB1A8B2F6}" dt="2023-06-26T18:54:50.561" v="725"/>
          <ac:spMkLst>
            <pc:docMk/>
            <pc:sldMk cId="1820876587" sldId="468"/>
            <ac:spMk id="3" creationId="{19A5C897-B6F5-0D04-B06B-2FD669317922}"/>
          </ac:spMkLst>
        </pc:spChg>
        <pc:spChg chg="add mod">
          <ac:chgData name="David VACHALA" userId="76d02b97-1bbd-456c-868a-7dcf11490085" providerId="ADAL" clId="{E143ABCA-27CE-410E-B4F9-AA2CB1A8B2F6}" dt="2023-06-26T18:53:59.825" v="709" actId="1076"/>
          <ac:spMkLst>
            <pc:docMk/>
            <pc:sldMk cId="1820876587" sldId="468"/>
            <ac:spMk id="6" creationId="{9B8395C1-5818-6D74-9B37-EC6270D4EEC9}"/>
          </ac:spMkLst>
        </pc:spChg>
        <pc:spChg chg="add mod">
          <ac:chgData name="David VACHALA" userId="76d02b97-1bbd-456c-868a-7dcf11490085" providerId="ADAL" clId="{E143ABCA-27CE-410E-B4F9-AA2CB1A8B2F6}" dt="2023-06-26T18:54:54.561" v="727" actId="1076"/>
          <ac:spMkLst>
            <pc:docMk/>
            <pc:sldMk cId="1820876587" sldId="468"/>
            <ac:spMk id="8" creationId="{36F1612F-D303-AA15-A677-C6F8E054C4D0}"/>
          </ac:spMkLst>
        </pc:spChg>
      </pc:sldChg>
      <pc:sldChg chg="addSp modSp add mod">
        <pc:chgData name="David VACHALA" userId="76d02b97-1bbd-456c-868a-7dcf11490085" providerId="ADAL" clId="{E143ABCA-27CE-410E-B4F9-AA2CB1A8B2F6}" dt="2023-06-26T18:44:26.011" v="464" actId="1076"/>
        <pc:sldMkLst>
          <pc:docMk/>
          <pc:sldMk cId="2126639189" sldId="469"/>
        </pc:sldMkLst>
        <pc:spChg chg="mod">
          <ac:chgData name="David VACHALA" userId="76d02b97-1bbd-456c-868a-7dcf11490085" providerId="ADAL" clId="{E143ABCA-27CE-410E-B4F9-AA2CB1A8B2F6}" dt="2023-06-26T18:44:04.761" v="428" actId="20577"/>
          <ac:spMkLst>
            <pc:docMk/>
            <pc:sldMk cId="2126639189" sldId="469"/>
            <ac:spMk id="2" creationId="{09E80FFC-1B2F-5A51-1595-6DB0F9770D70}"/>
          </ac:spMkLst>
        </pc:spChg>
        <pc:spChg chg="mod">
          <ac:chgData name="David VACHALA" userId="76d02b97-1bbd-456c-868a-7dcf11490085" providerId="ADAL" clId="{E143ABCA-27CE-410E-B4F9-AA2CB1A8B2F6}" dt="2023-06-26T18:44:17.637" v="462" actId="20577"/>
          <ac:spMkLst>
            <pc:docMk/>
            <pc:sldMk cId="2126639189" sldId="469"/>
            <ac:spMk id="3" creationId="{19A5C897-B6F5-0D04-B06B-2FD669317922}"/>
          </ac:spMkLst>
        </pc:spChg>
        <pc:spChg chg="add mod">
          <ac:chgData name="David VACHALA" userId="76d02b97-1bbd-456c-868a-7dcf11490085" providerId="ADAL" clId="{E143ABCA-27CE-410E-B4F9-AA2CB1A8B2F6}" dt="2023-06-26T18:44:26.011" v="464" actId="1076"/>
          <ac:spMkLst>
            <pc:docMk/>
            <pc:sldMk cId="2126639189" sldId="469"/>
            <ac:spMk id="6" creationId="{DE49243C-DD5E-F0E8-C404-1476AFDF23DA}"/>
          </ac:spMkLst>
        </pc:spChg>
        <pc:picChg chg="add mod">
          <ac:chgData name="David VACHALA" userId="76d02b97-1bbd-456c-868a-7dcf11490085" providerId="ADAL" clId="{E143ABCA-27CE-410E-B4F9-AA2CB1A8B2F6}" dt="2023-06-26T18:43:10.126" v="295" actId="14100"/>
          <ac:picMkLst>
            <pc:docMk/>
            <pc:sldMk cId="2126639189" sldId="469"/>
            <ac:picMk id="2050" creationId="{1F950A9F-B556-9BE0-E9C0-AFE4923B7922}"/>
          </ac:picMkLst>
        </pc:picChg>
      </pc:sldChg>
      <pc:sldChg chg="addSp delSp modSp add mod">
        <pc:chgData name="David VACHALA" userId="76d02b97-1bbd-456c-868a-7dcf11490085" providerId="ADAL" clId="{E143ABCA-27CE-410E-B4F9-AA2CB1A8B2F6}" dt="2023-06-26T18:49:11.943" v="524" actId="1076"/>
        <pc:sldMkLst>
          <pc:docMk/>
          <pc:sldMk cId="2481641240" sldId="470"/>
        </pc:sldMkLst>
        <pc:spChg chg="mod">
          <ac:chgData name="David VACHALA" userId="76d02b97-1bbd-456c-868a-7dcf11490085" providerId="ADAL" clId="{E143ABCA-27CE-410E-B4F9-AA2CB1A8B2F6}" dt="2023-06-26T18:47:22.371" v="499" actId="20577"/>
          <ac:spMkLst>
            <pc:docMk/>
            <pc:sldMk cId="2481641240" sldId="470"/>
            <ac:spMk id="2" creationId="{09E80FFC-1B2F-5A51-1595-6DB0F9770D70}"/>
          </ac:spMkLst>
        </pc:spChg>
        <pc:spChg chg="add del mod">
          <ac:chgData name="David VACHALA" userId="76d02b97-1bbd-456c-868a-7dcf11490085" providerId="ADAL" clId="{E143ABCA-27CE-410E-B4F9-AA2CB1A8B2F6}" dt="2023-06-26T18:48:40.009" v="519" actId="27636"/>
          <ac:spMkLst>
            <pc:docMk/>
            <pc:sldMk cId="2481641240" sldId="470"/>
            <ac:spMk id="3" creationId="{19A5C897-B6F5-0D04-B06B-2FD669317922}"/>
          </ac:spMkLst>
        </pc:spChg>
        <pc:spChg chg="add mod">
          <ac:chgData name="David VACHALA" userId="76d02b97-1bbd-456c-868a-7dcf11490085" providerId="ADAL" clId="{E143ABCA-27CE-410E-B4F9-AA2CB1A8B2F6}" dt="2023-06-26T18:49:11.943" v="524" actId="1076"/>
          <ac:spMkLst>
            <pc:docMk/>
            <pc:sldMk cId="2481641240" sldId="470"/>
            <ac:spMk id="6" creationId="{9979E085-D2A3-A733-9BBF-0C49213F146E}"/>
          </ac:spMkLst>
        </pc:spChg>
        <pc:picChg chg="add del mod">
          <ac:chgData name="David VACHALA" userId="76d02b97-1bbd-456c-868a-7dcf11490085" providerId="ADAL" clId="{E143ABCA-27CE-410E-B4F9-AA2CB1A8B2F6}" dt="2023-06-26T18:47:32.369" v="502"/>
          <ac:picMkLst>
            <pc:docMk/>
            <pc:sldMk cId="2481641240" sldId="470"/>
            <ac:picMk id="3074" creationId="{49B9A393-FF83-39E8-7E94-D57407705288}"/>
          </ac:picMkLst>
        </pc:picChg>
        <pc:picChg chg="add mod">
          <ac:chgData name="David VACHALA" userId="76d02b97-1bbd-456c-868a-7dcf11490085" providerId="ADAL" clId="{E143ABCA-27CE-410E-B4F9-AA2CB1A8B2F6}" dt="2023-06-26T18:47:36.694" v="505" actId="1076"/>
          <ac:picMkLst>
            <pc:docMk/>
            <pc:sldMk cId="2481641240" sldId="470"/>
            <ac:picMk id="3076" creationId="{278BC15D-32B1-27EA-9E86-FD97B66FA81A}"/>
          </ac:picMkLst>
        </pc:picChg>
        <pc:picChg chg="add mod">
          <ac:chgData name="David VACHALA" userId="76d02b97-1bbd-456c-868a-7dcf11490085" providerId="ADAL" clId="{E143ABCA-27CE-410E-B4F9-AA2CB1A8B2F6}" dt="2023-06-26T18:47:49.201" v="508" actId="1076"/>
          <ac:picMkLst>
            <pc:docMk/>
            <pc:sldMk cId="2481641240" sldId="470"/>
            <ac:picMk id="3078" creationId="{646FEBE4-AA52-467B-D028-2F99D5EA5000}"/>
          </ac:picMkLst>
        </pc:picChg>
      </pc:sldChg>
      <pc:sldChg chg="addSp modSp add mod">
        <pc:chgData name="David VACHALA" userId="76d02b97-1bbd-456c-868a-7dcf11490085" providerId="ADAL" clId="{E143ABCA-27CE-410E-B4F9-AA2CB1A8B2F6}" dt="2023-06-26T18:57:51.543" v="829" actId="20577"/>
        <pc:sldMkLst>
          <pc:docMk/>
          <pc:sldMk cId="4207526363" sldId="471"/>
        </pc:sldMkLst>
        <pc:spChg chg="mod">
          <ac:chgData name="David VACHALA" userId="76d02b97-1bbd-456c-868a-7dcf11490085" providerId="ADAL" clId="{E143ABCA-27CE-410E-B4F9-AA2CB1A8B2F6}" dt="2023-06-26T18:57:51.543" v="829" actId="20577"/>
          <ac:spMkLst>
            <pc:docMk/>
            <pc:sldMk cId="4207526363" sldId="471"/>
            <ac:spMk id="2" creationId="{09E80FFC-1B2F-5A51-1595-6DB0F9770D70}"/>
          </ac:spMkLst>
        </pc:spChg>
        <pc:spChg chg="mod">
          <ac:chgData name="David VACHALA" userId="76d02b97-1bbd-456c-868a-7dcf11490085" providerId="ADAL" clId="{E143ABCA-27CE-410E-B4F9-AA2CB1A8B2F6}" dt="2023-06-26T18:57:03.868" v="759"/>
          <ac:spMkLst>
            <pc:docMk/>
            <pc:sldMk cId="4207526363" sldId="471"/>
            <ac:spMk id="3" creationId="{19A5C897-B6F5-0D04-B06B-2FD669317922}"/>
          </ac:spMkLst>
        </pc:spChg>
        <pc:spChg chg="add mod">
          <ac:chgData name="David VACHALA" userId="76d02b97-1bbd-456c-868a-7dcf11490085" providerId="ADAL" clId="{E143ABCA-27CE-410E-B4F9-AA2CB1A8B2F6}" dt="2023-06-26T18:57:16.779" v="761" actId="1076"/>
          <ac:spMkLst>
            <pc:docMk/>
            <pc:sldMk cId="4207526363" sldId="471"/>
            <ac:spMk id="6" creationId="{D3719E13-F395-3188-F025-A9AD5F018739}"/>
          </ac:spMkLst>
        </pc:spChg>
        <pc:picChg chg="add mod">
          <ac:chgData name="David VACHALA" userId="76d02b97-1bbd-456c-868a-7dcf11490085" providerId="ADAL" clId="{E143ABCA-27CE-410E-B4F9-AA2CB1A8B2F6}" dt="2023-06-26T18:56:18.272" v="757" actId="1076"/>
          <ac:picMkLst>
            <pc:docMk/>
            <pc:sldMk cId="4207526363" sldId="471"/>
            <ac:picMk id="4098" creationId="{AB79F523-8E36-5700-42CC-68BDC5594C25}"/>
          </ac:picMkLst>
        </pc:picChg>
      </pc:sldChg>
      <pc:sldChg chg="addSp delSp modSp add mod">
        <pc:chgData name="David VACHALA" userId="76d02b97-1bbd-456c-868a-7dcf11490085" providerId="ADAL" clId="{E143ABCA-27CE-410E-B4F9-AA2CB1A8B2F6}" dt="2023-06-26T19:07:25.045" v="956" actId="113"/>
        <pc:sldMkLst>
          <pc:docMk/>
          <pc:sldMk cId="263272771" sldId="472"/>
        </pc:sldMkLst>
        <pc:spChg chg="mod">
          <ac:chgData name="David VACHALA" userId="76d02b97-1bbd-456c-868a-7dcf11490085" providerId="ADAL" clId="{E143ABCA-27CE-410E-B4F9-AA2CB1A8B2F6}" dt="2023-06-26T19:07:25.045" v="956" actId="113"/>
          <ac:spMkLst>
            <pc:docMk/>
            <pc:sldMk cId="263272771" sldId="472"/>
            <ac:spMk id="2" creationId="{09E80FFC-1B2F-5A51-1595-6DB0F9770D70}"/>
          </ac:spMkLst>
        </pc:spChg>
        <pc:spChg chg="mod">
          <ac:chgData name="David VACHALA" userId="76d02b97-1bbd-456c-868a-7dcf11490085" providerId="ADAL" clId="{E143ABCA-27CE-410E-B4F9-AA2CB1A8B2F6}" dt="2023-06-26T19:02:27.672" v="856" actId="113"/>
          <ac:spMkLst>
            <pc:docMk/>
            <pc:sldMk cId="263272771" sldId="472"/>
            <ac:spMk id="3" creationId="{19A5C897-B6F5-0D04-B06B-2FD669317922}"/>
          </ac:spMkLst>
        </pc:spChg>
        <pc:picChg chg="add del">
          <ac:chgData name="David VACHALA" userId="76d02b97-1bbd-456c-868a-7dcf11490085" providerId="ADAL" clId="{E143ABCA-27CE-410E-B4F9-AA2CB1A8B2F6}" dt="2023-06-26T19:00:41.220" v="832" actId="22"/>
          <ac:picMkLst>
            <pc:docMk/>
            <pc:sldMk cId="263272771" sldId="472"/>
            <ac:picMk id="6" creationId="{2B34BD06-D810-43EC-2325-758F8D5C7927}"/>
          </ac:picMkLst>
        </pc:picChg>
        <pc:picChg chg="add mod">
          <ac:chgData name="David VACHALA" userId="76d02b97-1bbd-456c-868a-7dcf11490085" providerId="ADAL" clId="{E143ABCA-27CE-410E-B4F9-AA2CB1A8B2F6}" dt="2023-06-26T19:00:53.188" v="836" actId="1076"/>
          <ac:picMkLst>
            <pc:docMk/>
            <pc:sldMk cId="263272771" sldId="472"/>
            <ac:picMk id="8" creationId="{055AAFCD-C30B-9889-8521-41AA0237B0CA}"/>
          </ac:picMkLst>
        </pc:picChg>
      </pc:sldChg>
      <pc:sldChg chg="addSp delSp modSp add mod">
        <pc:chgData name="David VACHALA" userId="76d02b97-1bbd-456c-868a-7dcf11490085" providerId="ADAL" clId="{E143ABCA-27CE-410E-B4F9-AA2CB1A8B2F6}" dt="2023-06-26T19:05:09.856" v="943" actId="1076"/>
        <pc:sldMkLst>
          <pc:docMk/>
          <pc:sldMk cId="2166528219" sldId="473"/>
        </pc:sldMkLst>
        <pc:spChg chg="mod">
          <ac:chgData name="David VACHALA" userId="76d02b97-1bbd-456c-868a-7dcf11490085" providerId="ADAL" clId="{E143ABCA-27CE-410E-B4F9-AA2CB1A8B2F6}" dt="2023-06-26T19:03:25.907" v="892" actId="20577"/>
          <ac:spMkLst>
            <pc:docMk/>
            <pc:sldMk cId="2166528219" sldId="473"/>
            <ac:spMk id="2" creationId="{09E80FFC-1B2F-5A51-1595-6DB0F9770D70}"/>
          </ac:spMkLst>
        </pc:spChg>
        <pc:spChg chg="add del mod">
          <ac:chgData name="David VACHALA" userId="76d02b97-1bbd-456c-868a-7dcf11490085" providerId="ADAL" clId="{E143ABCA-27CE-410E-B4F9-AA2CB1A8B2F6}" dt="2023-06-26T19:04:47.704" v="941" actId="27636"/>
          <ac:spMkLst>
            <pc:docMk/>
            <pc:sldMk cId="2166528219" sldId="473"/>
            <ac:spMk id="3" creationId="{19A5C897-B6F5-0D04-B06B-2FD669317922}"/>
          </ac:spMkLst>
        </pc:spChg>
        <pc:spChg chg="add mod">
          <ac:chgData name="David VACHALA" userId="76d02b97-1bbd-456c-868a-7dcf11490085" providerId="ADAL" clId="{E143ABCA-27CE-410E-B4F9-AA2CB1A8B2F6}" dt="2023-06-26T19:05:09.856" v="943" actId="1076"/>
          <ac:spMkLst>
            <pc:docMk/>
            <pc:sldMk cId="2166528219" sldId="473"/>
            <ac:spMk id="6" creationId="{4BDD1F18-2EE6-ECE9-77A5-D929FA7D40F9}"/>
          </ac:spMkLst>
        </pc:spChg>
        <pc:picChg chg="add mod">
          <ac:chgData name="David VACHALA" userId="76d02b97-1bbd-456c-868a-7dcf11490085" providerId="ADAL" clId="{E143ABCA-27CE-410E-B4F9-AA2CB1A8B2F6}" dt="2023-06-26T19:03:37.911" v="896" actId="14100"/>
          <ac:picMkLst>
            <pc:docMk/>
            <pc:sldMk cId="2166528219" sldId="473"/>
            <ac:picMk id="5122" creationId="{64A68011-FED3-713C-785E-E225AA632233}"/>
          </ac:picMkLst>
        </pc:picChg>
        <pc:picChg chg="add del mod">
          <ac:chgData name="David VACHALA" userId="76d02b97-1bbd-456c-868a-7dcf11490085" providerId="ADAL" clId="{E143ABCA-27CE-410E-B4F9-AA2CB1A8B2F6}" dt="2023-06-26T19:03:53.978" v="898"/>
          <ac:picMkLst>
            <pc:docMk/>
            <pc:sldMk cId="2166528219" sldId="473"/>
            <ac:picMk id="5124" creationId="{E55E1DAF-DB43-DAF7-8464-6C79BE2A68C5}"/>
          </ac:picMkLst>
        </pc:picChg>
      </pc:sldChg>
      <pc:sldChg chg="addSp modSp add mod">
        <pc:chgData name="David VACHALA" userId="76d02b97-1bbd-456c-868a-7dcf11490085" providerId="ADAL" clId="{E143ABCA-27CE-410E-B4F9-AA2CB1A8B2F6}" dt="2023-06-26T19:07:34.730" v="958" actId="1076"/>
        <pc:sldMkLst>
          <pc:docMk/>
          <pc:sldMk cId="2874436018" sldId="474"/>
        </pc:sldMkLst>
        <pc:spChg chg="mod">
          <ac:chgData name="David VACHALA" userId="76d02b97-1bbd-456c-868a-7dcf11490085" providerId="ADAL" clId="{E143ABCA-27CE-410E-B4F9-AA2CB1A8B2F6}" dt="2023-06-26T19:06:37.858" v="946"/>
          <ac:spMkLst>
            <pc:docMk/>
            <pc:sldMk cId="2874436018" sldId="474"/>
            <ac:spMk id="2" creationId="{09E80FFC-1B2F-5A51-1595-6DB0F9770D70}"/>
          </ac:spMkLst>
        </pc:spChg>
        <pc:spChg chg="mod">
          <ac:chgData name="David VACHALA" userId="76d02b97-1bbd-456c-868a-7dcf11490085" providerId="ADAL" clId="{E143ABCA-27CE-410E-B4F9-AA2CB1A8B2F6}" dt="2023-06-26T19:07:12.366" v="955" actId="20577"/>
          <ac:spMkLst>
            <pc:docMk/>
            <pc:sldMk cId="2874436018" sldId="474"/>
            <ac:spMk id="3" creationId="{19A5C897-B6F5-0D04-B06B-2FD669317922}"/>
          </ac:spMkLst>
        </pc:spChg>
        <pc:spChg chg="add mod">
          <ac:chgData name="David VACHALA" userId="76d02b97-1bbd-456c-868a-7dcf11490085" providerId="ADAL" clId="{E143ABCA-27CE-410E-B4F9-AA2CB1A8B2F6}" dt="2023-06-26T19:07:34.730" v="958" actId="1076"/>
          <ac:spMkLst>
            <pc:docMk/>
            <pc:sldMk cId="2874436018" sldId="474"/>
            <ac:spMk id="6" creationId="{A2C55296-671F-ABA6-DFC7-DD624A01A8D7}"/>
          </ac:spMkLst>
        </pc:spChg>
      </pc:sldChg>
      <pc:sldChg chg="addSp delSp modSp add mod ord">
        <pc:chgData name="David VACHALA" userId="76d02b97-1bbd-456c-868a-7dcf11490085" providerId="ADAL" clId="{E143ABCA-27CE-410E-B4F9-AA2CB1A8B2F6}" dt="2023-06-26T19:18:41.554" v="1045"/>
        <pc:sldMkLst>
          <pc:docMk/>
          <pc:sldMk cId="98035000" sldId="475"/>
        </pc:sldMkLst>
        <pc:spChg chg="mod">
          <ac:chgData name="David VACHALA" userId="76d02b97-1bbd-456c-868a-7dcf11490085" providerId="ADAL" clId="{E143ABCA-27CE-410E-B4F9-AA2CB1A8B2F6}" dt="2023-06-26T19:14:21.572" v="1043" actId="33524"/>
          <ac:spMkLst>
            <pc:docMk/>
            <pc:sldMk cId="98035000" sldId="475"/>
            <ac:spMk id="2" creationId="{09E80FFC-1B2F-5A51-1595-6DB0F9770D70}"/>
          </ac:spMkLst>
        </pc:spChg>
        <pc:spChg chg="add del mod">
          <ac:chgData name="David VACHALA" userId="76d02b97-1bbd-456c-868a-7dcf11490085" providerId="ADAL" clId="{E143ABCA-27CE-410E-B4F9-AA2CB1A8B2F6}" dt="2023-06-26T19:14:09.227" v="1040" actId="20577"/>
          <ac:spMkLst>
            <pc:docMk/>
            <pc:sldMk cId="98035000" sldId="475"/>
            <ac:spMk id="3" creationId="{19A5C897-B6F5-0D04-B06B-2FD669317922}"/>
          </ac:spMkLst>
        </pc:spChg>
        <pc:spChg chg="add mod">
          <ac:chgData name="David VACHALA" userId="76d02b97-1bbd-456c-868a-7dcf11490085" providerId="ADAL" clId="{E143ABCA-27CE-410E-B4F9-AA2CB1A8B2F6}" dt="2023-06-26T19:14:18.283" v="1042" actId="1076"/>
          <ac:spMkLst>
            <pc:docMk/>
            <pc:sldMk cId="98035000" sldId="475"/>
            <ac:spMk id="10" creationId="{FD2FAECD-2BDF-814B-4E7C-4C64A464DE68}"/>
          </ac:spMkLst>
        </pc:spChg>
        <pc:picChg chg="add mod">
          <ac:chgData name="David VACHALA" userId="76d02b97-1bbd-456c-868a-7dcf11490085" providerId="ADAL" clId="{E143ABCA-27CE-410E-B4F9-AA2CB1A8B2F6}" dt="2023-06-26T19:13:18.592" v="1000" actId="1076"/>
          <ac:picMkLst>
            <pc:docMk/>
            <pc:sldMk cId="98035000" sldId="475"/>
            <ac:picMk id="6" creationId="{CC514B47-48E2-DE2B-75A3-2C4A8B2B68A2}"/>
          </ac:picMkLst>
        </pc:picChg>
        <pc:picChg chg="add del mod ord">
          <ac:chgData name="David VACHALA" userId="76d02b97-1bbd-456c-868a-7dcf11490085" providerId="ADAL" clId="{E143ABCA-27CE-410E-B4F9-AA2CB1A8B2F6}" dt="2023-06-26T19:14:00.823" v="1035" actId="22"/>
          <ac:picMkLst>
            <pc:docMk/>
            <pc:sldMk cId="98035000" sldId="475"/>
            <ac:picMk id="8" creationId="{D2A5C6C8-594A-5B7F-756A-7C0E3C0362DF}"/>
          </ac:picMkLst>
        </pc:picChg>
      </pc:sldChg>
      <pc:sldChg chg="addSp modSp add mod ord">
        <pc:chgData name="David VACHALA" userId="76d02b97-1bbd-456c-868a-7dcf11490085" providerId="ADAL" clId="{E143ABCA-27CE-410E-B4F9-AA2CB1A8B2F6}" dt="2023-06-26T19:18:56.533" v="1053"/>
        <pc:sldMkLst>
          <pc:docMk/>
          <pc:sldMk cId="1255037676" sldId="476"/>
        </pc:sldMkLst>
        <pc:spChg chg="mod">
          <ac:chgData name="David VACHALA" userId="76d02b97-1bbd-456c-868a-7dcf11490085" providerId="ADAL" clId="{E143ABCA-27CE-410E-B4F9-AA2CB1A8B2F6}" dt="2023-06-26T19:08:26.024" v="962" actId="27636"/>
          <ac:spMkLst>
            <pc:docMk/>
            <pc:sldMk cId="1255037676" sldId="476"/>
            <ac:spMk id="2" creationId="{09E80FFC-1B2F-5A51-1595-6DB0F9770D70}"/>
          </ac:spMkLst>
        </pc:spChg>
        <pc:spChg chg="mod">
          <ac:chgData name="David VACHALA" userId="76d02b97-1bbd-456c-868a-7dcf11490085" providerId="ADAL" clId="{E143ABCA-27CE-410E-B4F9-AA2CB1A8B2F6}" dt="2023-06-26T19:10:01.936" v="992" actId="20577"/>
          <ac:spMkLst>
            <pc:docMk/>
            <pc:sldMk cId="1255037676" sldId="476"/>
            <ac:spMk id="3" creationId="{19A5C897-B6F5-0D04-B06B-2FD669317922}"/>
          </ac:spMkLst>
        </pc:spChg>
        <pc:picChg chg="add mod">
          <ac:chgData name="David VACHALA" userId="76d02b97-1bbd-456c-868a-7dcf11490085" providerId="ADAL" clId="{E143ABCA-27CE-410E-B4F9-AA2CB1A8B2F6}" dt="2023-06-26T19:08:41.779" v="967" actId="1076"/>
          <ac:picMkLst>
            <pc:docMk/>
            <pc:sldMk cId="1255037676" sldId="476"/>
            <ac:picMk id="6146" creationId="{7F397E93-11D4-D688-3403-C8FDCC4FC19E}"/>
          </ac:picMkLst>
        </pc:picChg>
      </pc:sldChg>
      <pc:sldChg chg="add del">
        <pc:chgData name="David VACHALA" userId="76d02b97-1bbd-456c-868a-7dcf11490085" providerId="ADAL" clId="{E143ABCA-27CE-410E-B4F9-AA2CB1A8B2F6}" dt="2023-06-26T19:18:44.498" v="1046" actId="47"/>
        <pc:sldMkLst>
          <pc:docMk/>
          <pc:sldMk cId="4284884444" sldId="477"/>
        </pc:sldMkLst>
      </pc:sldChg>
      <pc:sldChg chg="add del">
        <pc:chgData name="David VACHALA" userId="76d02b97-1bbd-456c-868a-7dcf11490085" providerId="ADAL" clId="{E143ABCA-27CE-410E-B4F9-AA2CB1A8B2F6}" dt="2023-06-26T19:18:44.868" v="1047" actId="47"/>
        <pc:sldMkLst>
          <pc:docMk/>
          <pc:sldMk cId="2732354880" sldId="478"/>
        </pc:sldMkLst>
      </pc:sldChg>
      <pc:sldChg chg="add del">
        <pc:chgData name="David VACHALA" userId="76d02b97-1bbd-456c-868a-7dcf11490085" providerId="ADAL" clId="{E143ABCA-27CE-410E-B4F9-AA2CB1A8B2F6}" dt="2023-06-26T19:18:45.190" v="1048" actId="47"/>
        <pc:sldMkLst>
          <pc:docMk/>
          <pc:sldMk cId="2828037397" sldId="479"/>
        </pc:sldMkLst>
      </pc:sldChg>
      <pc:sldChg chg="add del">
        <pc:chgData name="David VACHALA" userId="76d02b97-1bbd-456c-868a-7dcf11490085" providerId="ADAL" clId="{E143ABCA-27CE-410E-B4F9-AA2CB1A8B2F6}" dt="2023-06-26T19:18:46.446" v="1049" actId="47"/>
        <pc:sldMkLst>
          <pc:docMk/>
          <pc:sldMk cId="4142003659" sldId="480"/>
        </pc:sldMkLst>
      </pc:sldChg>
      <pc:sldMasterChg chg="del delSldLayout">
        <pc:chgData name="David VACHALA" userId="76d02b97-1bbd-456c-868a-7dcf11490085" providerId="ADAL" clId="{E143ABCA-27CE-410E-B4F9-AA2CB1A8B2F6}" dt="2023-06-17T05:56:37.075" v="67" actId="47"/>
        <pc:sldMasterMkLst>
          <pc:docMk/>
          <pc:sldMasterMk cId="2885650283" sldId="2147483667"/>
        </pc:sldMasterMkLst>
        <pc:sldLayoutChg chg="del">
          <pc:chgData name="David VACHALA" userId="76d02b97-1bbd-456c-868a-7dcf11490085" providerId="ADAL" clId="{E143ABCA-27CE-410E-B4F9-AA2CB1A8B2F6}" dt="2023-06-17T05:56:37.075" v="67" actId="47"/>
          <pc:sldLayoutMkLst>
            <pc:docMk/>
            <pc:sldMasterMk cId="2885650283" sldId="2147483667"/>
            <pc:sldLayoutMk cId="3931758505" sldId="2147483668"/>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0509040" sldId="2147483669"/>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468172779" sldId="2147483670"/>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3775131" sldId="2147483671"/>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150209998" sldId="2147483672"/>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651883608" sldId="214748367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FE4D3-CD75-4106-A0B7-7DA6DE36AB32}"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AC07A715-3D8A-47B9-99B4-187D0EF8B9F5}">
      <dgm:prSet custT="1"/>
      <dgm:spPr>
        <a:xfrm>
          <a:off x="569079" y="2776482"/>
          <a:ext cx="2072362" cy="832500"/>
        </a:xfrm>
        <a:prstGeom prst="rect">
          <a:avLst/>
        </a:prstGeom>
        <a:noFill/>
        <a:ln>
          <a:noFill/>
        </a:ln>
        <a:effectLst/>
      </dgm:spPr>
      <dgm:t>
        <a:bodyPr/>
        <a:lstStyle/>
        <a:p>
          <a:pPr>
            <a:lnSpc>
              <a:spcPct val="100000"/>
            </a:lnSpc>
            <a:buNone/>
            <a:defRPr cap="all"/>
          </a:pPr>
          <a:r>
            <a:rPr lang="fr-FR" sz="1600" b="1" cap="all">
              <a:solidFill>
                <a:srgbClr val="002060"/>
              </a:solidFill>
              <a:latin typeface="Segoe UI"/>
              <a:ea typeface="+mn-ea"/>
              <a:cs typeface="+mn-cs"/>
            </a:rPr>
            <a:t>Prioriser les clients (développeurs)</a:t>
          </a:r>
          <a:endParaRPr lang="en-US" sz="1600" b="1" cap="all">
            <a:solidFill>
              <a:srgbClr val="002060"/>
            </a:solidFill>
            <a:latin typeface="Segoe UI"/>
            <a:ea typeface="+mn-ea"/>
            <a:cs typeface="+mn-cs"/>
          </a:endParaRPr>
        </a:p>
      </dgm:t>
    </dgm:pt>
    <dgm:pt modelId="{1491C6C3-BFEA-44CF-B677-9D97CFCC292D}" type="parTrans" cxnId="{F31F268B-FBD5-4134-B75B-235E313222EB}">
      <dgm:prSet/>
      <dgm:spPr/>
      <dgm:t>
        <a:bodyPr/>
        <a:lstStyle/>
        <a:p>
          <a:endParaRPr lang="en-US"/>
        </a:p>
      </dgm:t>
    </dgm:pt>
    <dgm:pt modelId="{2C7F861A-1753-4977-8729-185E0E1E481B}" type="sibTrans" cxnId="{F31F268B-FBD5-4134-B75B-235E313222EB}">
      <dgm:prSet/>
      <dgm:spPr/>
      <dgm:t>
        <a:bodyPr/>
        <a:lstStyle/>
        <a:p>
          <a:endParaRPr lang="en-US"/>
        </a:p>
      </dgm:t>
    </dgm:pt>
    <dgm:pt modelId="{126DAFA5-759D-45F2-BED6-3FBF834BA72C}">
      <dgm:prSet custT="1"/>
      <dgm:spPr>
        <a:xfrm>
          <a:off x="3004105" y="2776482"/>
          <a:ext cx="2072362" cy="832500"/>
        </a:xfrm>
        <a:prstGeom prst="rect">
          <a:avLst/>
        </a:prstGeom>
        <a:noFill/>
        <a:ln>
          <a:noFill/>
        </a:ln>
        <a:effectLst/>
      </dgm:spPr>
      <dgm:t>
        <a:bodyPr/>
        <a:lstStyle/>
        <a:p>
          <a:pPr>
            <a:lnSpc>
              <a:spcPct val="100000"/>
            </a:lnSpc>
            <a:buNone/>
            <a:defRPr cap="all"/>
          </a:pPr>
          <a:r>
            <a:rPr lang="fr-FR" sz="1600" b="1" cap="all">
              <a:solidFill>
                <a:srgbClr val="002060"/>
              </a:solidFill>
              <a:latin typeface="Segoe UI"/>
              <a:ea typeface="+mn-ea"/>
              <a:cs typeface="+mn-cs"/>
            </a:rPr>
            <a:t>Adopter un mindset Produit</a:t>
          </a:r>
          <a:endParaRPr lang="en-US" sz="1600" b="1" cap="all">
            <a:solidFill>
              <a:srgbClr val="002060"/>
            </a:solidFill>
            <a:latin typeface="Segoe UI"/>
            <a:ea typeface="+mn-ea"/>
            <a:cs typeface="+mn-cs"/>
          </a:endParaRPr>
        </a:p>
      </dgm:t>
    </dgm:pt>
    <dgm:pt modelId="{18A6E866-EDEA-4BDA-921E-2A8E4D348F24}" type="parTrans" cxnId="{4FB56913-2B97-46C2-9B3F-3543613DBFF5}">
      <dgm:prSet/>
      <dgm:spPr/>
      <dgm:t>
        <a:bodyPr/>
        <a:lstStyle/>
        <a:p>
          <a:endParaRPr lang="en-US"/>
        </a:p>
      </dgm:t>
    </dgm:pt>
    <dgm:pt modelId="{BB3FE32A-842C-4799-B364-3D1A04EB889A}" type="sibTrans" cxnId="{4FB56913-2B97-46C2-9B3F-3543613DBFF5}">
      <dgm:prSet/>
      <dgm:spPr/>
      <dgm:t>
        <a:bodyPr/>
        <a:lstStyle/>
        <a:p>
          <a:endParaRPr lang="en-US"/>
        </a:p>
      </dgm:t>
    </dgm:pt>
    <dgm:pt modelId="{30CC3C22-4A95-406F-AF26-E36E1B54A0D4}">
      <dgm:prSet custT="1"/>
      <dgm:spPr>
        <a:xfrm>
          <a:off x="5439131" y="2776482"/>
          <a:ext cx="2072362" cy="832500"/>
        </a:xfrm>
        <a:prstGeom prst="rect">
          <a:avLst/>
        </a:prstGeom>
        <a:noFill/>
        <a:ln>
          <a:noFill/>
        </a:ln>
        <a:effectLst/>
      </dgm:spPr>
      <dgm:t>
        <a:bodyPr/>
        <a:lstStyle/>
        <a:p>
          <a:pPr>
            <a:lnSpc>
              <a:spcPct val="100000"/>
            </a:lnSpc>
            <a:buNone/>
            <a:defRPr cap="all"/>
          </a:pPr>
          <a:r>
            <a:rPr lang="fr-FR" sz="1600" b="1" cap="all">
              <a:solidFill>
                <a:srgbClr val="002060"/>
              </a:solidFill>
              <a:latin typeface="Segoe UI"/>
              <a:ea typeface="+mn-ea"/>
              <a:cs typeface="+mn-cs"/>
            </a:rPr>
            <a:t>Permettre le self-service</a:t>
          </a:r>
          <a:endParaRPr lang="en-US" sz="1600" b="1" cap="all">
            <a:solidFill>
              <a:srgbClr val="002060"/>
            </a:solidFill>
            <a:latin typeface="Segoe UI"/>
            <a:ea typeface="+mn-ea"/>
            <a:cs typeface="+mn-cs"/>
          </a:endParaRPr>
        </a:p>
      </dgm:t>
    </dgm:pt>
    <dgm:pt modelId="{1AB87BC6-1186-4223-B00C-7657A529BA81}" type="parTrans" cxnId="{EC075D88-BBB5-4F05-87E4-F2D0BE44EE5F}">
      <dgm:prSet/>
      <dgm:spPr/>
      <dgm:t>
        <a:bodyPr/>
        <a:lstStyle/>
        <a:p>
          <a:endParaRPr lang="en-US"/>
        </a:p>
      </dgm:t>
    </dgm:pt>
    <dgm:pt modelId="{CA661BA3-98AE-485A-9F01-BC55D22C60DB}" type="sibTrans" cxnId="{EC075D88-BBB5-4F05-87E4-F2D0BE44EE5F}">
      <dgm:prSet/>
      <dgm:spPr/>
      <dgm:t>
        <a:bodyPr/>
        <a:lstStyle/>
        <a:p>
          <a:endParaRPr lang="en-US"/>
        </a:p>
      </dgm:t>
    </dgm:pt>
    <dgm:pt modelId="{724CAF31-19E6-4B76-ABFF-0AE3DAF7F8ED}">
      <dgm:prSet custT="1"/>
      <dgm:spPr>
        <a:xfrm>
          <a:off x="7874157" y="2776482"/>
          <a:ext cx="2072362" cy="832500"/>
        </a:xfrm>
        <a:prstGeom prst="rect">
          <a:avLst/>
        </a:prstGeom>
        <a:noFill/>
        <a:ln>
          <a:noFill/>
        </a:ln>
        <a:effectLst/>
      </dgm:spPr>
      <dgm:t>
        <a:bodyPr/>
        <a:lstStyle/>
        <a:p>
          <a:pPr>
            <a:lnSpc>
              <a:spcPct val="100000"/>
            </a:lnSpc>
            <a:buNone/>
            <a:defRPr cap="all"/>
          </a:pPr>
          <a:r>
            <a:rPr lang="fr-FR" sz="1600" b="1" cap="all">
              <a:solidFill>
                <a:srgbClr val="002060"/>
              </a:solidFill>
              <a:latin typeface="Segoe UI"/>
              <a:ea typeface="+mn-ea"/>
              <a:cs typeface="+mn-cs"/>
            </a:rPr>
            <a:t>Améliorer la découvrabilité</a:t>
          </a:r>
          <a:endParaRPr lang="en-US" sz="1600" b="1" cap="all">
            <a:solidFill>
              <a:srgbClr val="002060"/>
            </a:solidFill>
            <a:latin typeface="Segoe UI"/>
            <a:ea typeface="+mn-ea"/>
            <a:cs typeface="+mn-cs"/>
          </a:endParaRPr>
        </a:p>
      </dgm:t>
    </dgm:pt>
    <dgm:pt modelId="{321406DF-86CD-4D2C-ABE2-76406A6E7A62}" type="parTrans" cxnId="{FE1BFDE1-B244-468A-865D-FCC58F27B108}">
      <dgm:prSet/>
      <dgm:spPr/>
      <dgm:t>
        <a:bodyPr/>
        <a:lstStyle/>
        <a:p>
          <a:endParaRPr lang="en-US"/>
        </a:p>
      </dgm:t>
    </dgm:pt>
    <dgm:pt modelId="{0ADD3184-AD93-432A-AC8B-25864430E717}" type="sibTrans" cxnId="{FE1BFDE1-B244-468A-865D-FCC58F27B108}">
      <dgm:prSet/>
      <dgm:spPr/>
      <dgm:t>
        <a:bodyPr/>
        <a:lstStyle/>
        <a:p>
          <a:endParaRPr lang="en-US"/>
        </a:p>
      </dgm:t>
    </dgm:pt>
    <dgm:pt modelId="{43D9430E-8FD3-4666-9007-B898412AC06D}" type="pres">
      <dgm:prSet presAssocID="{568FE4D3-CD75-4106-A0B7-7DA6DE36AB32}" presName="root" presStyleCnt="0">
        <dgm:presLayoutVars>
          <dgm:dir/>
          <dgm:resizeHandles val="exact"/>
        </dgm:presLayoutVars>
      </dgm:prSet>
      <dgm:spPr/>
    </dgm:pt>
    <dgm:pt modelId="{E8AAD56F-37DE-472F-A15D-BAFEC728961F}" type="pres">
      <dgm:prSet presAssocID="{AC07A715-3D8A-47B9-99B4-187D0EF8B9F5}" presName="compNode" presStyleCnt="0"/>
      <dgm:spPr/>
    </dgm:pt>
    <dgm:pt modelId="{4381FEB4-52F0-42CC-8A8C-B3563FF32C21}" type="pres">
      <dgm:prSet presAssocID="{AC07A715-3D8A-47B9-99B4-187D0EF8B9F5}" presName="iconBgRect" presStyleLbl="bgShp" presStyleIdx="0" presStyleCnt="4"/>
      <dgm:spPr>
        <a:xfrm>
          <a:off x="973190" y="1118592"/>
          <a:ext cx="1264141" cy="1264141"/>
        </a:xfrm>
        <a:prstGeom prst="ellipse">
          <a:avLst/>
        </a:prstGeom>
        <a:solidFill>
          <a:schemeClr val="tx1">
            <a:lumMod val="50000"/>
            <a:lumOff val="50000"/>
          </a:schemeClr>
        </a:solidFill>
        <a:ln>
          <a:noFill/>
        </a:ln>
        <a:effectLst/>
      </dgm:spPr>
    </dgm:pt>
    <dgm:pt modelId="{0B4F0C9C-859C-4B92-8F45-6EDB1B758B35}" type="pres">
      <dgm:prSet presAssocID="{AC07A715-3D8A-47B9-99B4-187D0EF8B9F5}" presName="iconRect" presStyleLbl="node1" presStyleIdx="0" presStyleCnt="4"/>
      <dgm:spPr>
        <a:xfrm>
          <a:off x="1242597" y="1387999"/>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gm:spPr>
      <dgm:extLst>
        <a:ext uri="{E40237B7-FDA0-4F09-8148-C483321AD2D9}">
          <dgm14:cNvPr xmlns:dgm14="http://schemas.microsoft.com/office/drawing/2010/diagram" id="0" name="" descr="Share With Person"/>
        </a:ext>
      </dgm:extLst>
    </dgm:pt>
    <dgm:pt modelId="{271C1FA3-F220-470D-ACC7-1BDAB6319509}" type="pres">
      <dgm:prSet presAssocID="{AC07A715-3D8A-47B9-99B4-187D0EF8B9F5}" presName="spaceRect" presStyleCnt="0"/>
      <dgm:spPr/>
    </dgm:pt>
    <dgm:pt modelId="{04B48030-1975-459A-87A2-9792B768BAD7}" type="pres">
      <dgm:prSet presAssocID="{AC07A715-3D8A-47B9-99B4-187D0EF8B9F5}" presName="textRect" presStyleLbl="revTx" presStyleIdx="0" presStyleCnt="4">
        <dgm:presLayoutVars>
          <dgm:chMax val="1"/>
          <dgm:chPref val="1"/>
        </dgm:presLayoutVars>
      </dgm:prSet>
      <dgm:spPr/>
    </dgm:pt>
    <dgm:pt modelId="{DF462BCB-26E9-4986-B277-04BAEEEEC848}" type="pres">
      <dgm:prSet presAssocID="{2C7F861A-1753-4977-8729-185E0E1E481B}" presName="sibTrans" presStyleCnt="0"/>
      <dgm:spPr/>
    </dgm:pt>
    <dgm:pt modelId="{5A418A09-5BFD-4F8E-BFB9-4EF88885F64D}" type="pres">
      <dgm:prSet presAssocID="{126DAFA5-759D-45F2-BED6-3FBF834BA72C}" presName="compNode" presStyleCnt="0"/>
      <dgm:spPr/>
    </dgm:pt>
    <dgm:pt modelId="{DE81A55D-70EC-460B-A20D-681560E39FA9}" type="pres">
      <dgm:prSet presAssocID="{126DAFA5-759D-45F2-BED6-3FBF834BA72C}" presName="iconBgRect" presStyleLbl="bgShp" presStyleIdx="1" presStyleCnt="4"/>
      <dgm:spPr>
        <a:xfrm>
          <a:off x="3408216" y="1118592"/>
          <a:ext cx="1264141" cy="1264141"/>
        </a:xfrm>
        <a:prstGeom prst="ellipse">
          <a:avLst/>
        </a:prstGeom>
        <a:solidFill>
          <a:schemeClr val="tx1">
            <a:lumMod val="50000"/>
            <a:lumOff val="50000"/>
          </a:schemeClr>
        </a:solidFill>
        <a:ln>
          <a:noFill/>
        </a:ln>
        <a:effectLst/>
      </dgm:spPr>
    </dgm:pt>
    <dgm:pt modelId="{D130DF1A-6EC1-4B4C-B771-A48CFCDD5035}" type="pres">
      <dgm:prSet presAssocID="{126DAFA5-759D-45F2-BED6-3FBF834BA72C}" presName="iconRect" presStyleLbl="node1" presStyleIdx="1" presStyleCnt="4"/>
      <dgm:spPr>
        <a:xfrm>
          <a:off x="3677623" y="1387999"/>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gm:spPr>
      <dgm:extLst>
        <a:ext uri="{E40237B7-FDA0-4F09-8148-C483321AD2D9}">
          <dgm14:cNvPr xmlns:dgm14="http://schemas.microsoft.com/office/drawing/2010/diagram" id="0" name="" descr="Head with Gears"/>
        </a:ext>
      </dgm:extLst>
    </dgm:pt>
    <dgm:pt modelId="{951D78A5-F1F5-438D-9F49-E6FFF8222BD1}" type="pres">
      <dgm:prSet presAssocID="{126DAFA5-759D-45F2-BED6-3FBF834BA72C}" presName="spaceRect" presStyleCnt="0"/>
      <dgm:spPr/>
    </dgm:pt>
    <dgm:pt modelId="{C53E97FB-BF13-4571-A686-7F1BFBE6E848}" type="pres">
      <dgm:prSet presAssocID="{126DAFA5-759D-45F2-BED6-3FBF834BA72C}" presName="textRect" presStyleLbl="revTx" presStyleIdx="1" presStyleCnt="4">
        <dgm:presLayoutVars>
          <dgm:chMax val="1"/>
          <dgm:chPref val="1"/>
        </dgm:presLayoutVars>
      </dgm:prSet>
      <dgm:spPr/>
    </dgm:pt>
    <dgm:pt modelId="{7F769BFF-7D9D-47C8-9537-5EFCAD17615A}" type="pres">
      <dgm:prSet presAssocID="{BB3FE32A-842C-4799-B364-3D1A04EB889A}" presName="sibTrans" presStyleCnt="0"/>
      <dgm:spPr/>
    </dgm:pt>
    <dgm:pt modelId="{9595C184-4F47-4408-BD9C-9B5DC7C5533A}" type="pres">
      <dgm:prSet presAssocID="{30CC3C22-4A95-406F-AF26-E36E1B54A0D4}" presName="compNode" presStyleCnt="0"/>
      <dgm:spPr/>
    </dgm:pt>
    <dgm:pt modelId="{06DF7450-37ED-4CCA-89C9-43A8575B8DE2}" type="pres">
      <dgm:prSet presAssocID="{30CC3C22-4A95-406F-AF26-E36E1B54A0D4}" presName="iconBgRect" presStyleLbl="bgShp" presStyleIdx="2" presStyleCnt="4"/>
      <dgm:spPr>
        <a:xfrm>
          <a:off x="5843242" y="1118592"/>
          <a:ext cx="1264141" cy="1264141"/>
        </a:xfrm>
        <a:prstGeom prst="ellipse">
          <a:avLst/>
        </a:prstGeom>
        <a:solidFill>
          <a:schemeClr val="tx1">
            <a:lumMod val="50000"/>
            <a:lumOff val="50000"/>
          </a:schemeClr>
        </a:solidFill>
        <a:ln>
          <a:noFill/>
        </a:ln>
        <a:effectLst/>
      </dgm:spPr>
    </dgm:pt>
    <dgm:pt modelId="{5C80E9E8-B46D-4512-A9DD-942A8E4B6312}" type="pres">
      <dgm:prSet presAssocID="{30CC3C22-4A95-406F-AF26-E36E1B54A0D4}" presName="iconRect" presStyleLbl="node1" presStyleIdx="2" presStyleCnt="4"/>
      <dgm:spPr>
        <a:xfrm>
          <a:off x="6112649" y="1387999"/>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gm:spPr>
      <dgm:extLst>
        <a:ext uri="{E40237B7-FDA0-4F09-8148-C483321AD2D9}">
          <dgm14:cNvPr xmlns:dgm14="http://schemas.microsoft.com/office/drawing/2010/diagram" id="0" name="" descr="Add"/>
        </a:ext>
      </dgm:extLst>
    </dgm:pt>
    <dgm:pt modelId="{408B3DDE-E929-4BF3-B333-FDEB4CCF7AF2}" type="pres">
      <dgm:prSet presAssocID="{30CC3C22-4A95-406F-AF26-E36E1B54A0D4}" presName="spaceRect" presStyleCnt="0"/>
      <dgm:spPr/>
    </dgm:pt>
    <dgm:pt modelId="{21936437-F54F-4720-A180-B3BB5FFB6807}" type="pres">
      <dgm:prSet presAssocID="{30CC3C22-4A95-406F-AF26-E36E1B54A0D4}" presName="textRect" presStyleLbl="revTx" presStyleIdx="2" presStyleCnt="4">
        <dgm:presLayoutVars>
          <dgm:chMax val="1"/>
          <dgm:chPref val="1"/>
        </dgm:presLayoutVars>
      </dgm:prSet>
      <dgm:spPr/>
    </dgm:pt>
    <dgm:pt modelId="{0B8EBB79-A4D6-4683-90AC-59210144E919}" type="pres">
      <dgm:prSet presAssocID="{CA661BA3-98AE-485A-9F01-BC55D22C60DB}" presName="sibTrans" presStyleCnt="0"/>
      <dgm:spPr/>
    </dgm:pt>
    <dgm:pt modelId="{6B4E4148-1A62-4716-98C8-A941A24B213B}" type="pres">
      <dgm:prSet presAssocID="{724CAF31-19E6-4B76-ABFF-0AE3DAF7F8ED}" presName="compNode" presStyleCnt="0"/>
      <dgm:spPr/>
    </dgm:pt>
    <dgm:pt modelId="{56DE7DD5-40BE-434D-B3F9-4AE1F1DA3FD2}" type="pres">
      <dgm:prSet presAssocID="{724CAF31-19E6-4B76-ABFF-0AE3DAF7F8ED}" presName="iconBgRect" presStyleLbl="bgShp" presStyleIdx="3" presStyleCnt="4"/>
      <dgm:spPr>
        <a:xfrm>
          <a:off x="8278268" y="1118592"/>
          <a:ext cx="1264141" cy="1264141"/>
        </a:xfrm>
        <a:prstGeom prst="ellipse">
          <a:avLst/>
        </a:prstGeom>
        <a:solidFill>
          <a:schemeClr val="tx1">
            <a:lumMod val="50000"/>
            <a:lumOff val="50000"/>
          </a:schemeClr>
        </a:solidFill>
        <a:ln>
          <a:noFill/>
        </a:ln>
        <a:effectLst/>
      </dgm:spPr>
    </dgm:pt>
    <dgm:pt modelId="{0A183F21-647B-4C93-A200-AA59981F1D88}" type="pres">
      <dgm:prSet presAssocID="{724CAF31-19E6-4B76-ABFF-0AE3DAF7F8ED}" presName="iconRect" presStyleLbl="node1" presStyleIdx="3" presStyleCnt="4"/>
      <dgm:spPr>
        <a:xfrm>
          <a:off x="8547675" y="1387999"/>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gm:spPr>
      <dgm:extLst>
        <a:ext uri="{E40237B7-FDA0-4F09-8148-C483321AD2D9}">
          <dgm14:cNvPr xmlns:dgm14="http://schemas.microsoft.com/office/drawing/2010/diagram" id="0" name="" descr="Upward trend"/>
        </a:ext>
      </dgm:extLst>
    </dgm:pt>
    <dgm:pt modelId="{B0F1211F-806A-44B3-B595-B2152367FB33}" type="pres">
      <dgm:prSet presAssocID="{724CAF31-19E6-4B76-ABFF-0AE3DAF7F8ED}" presName="spaceRect" presStyleCnt="0"/>
      <dgm:spPr/>
    </dgm:pt>
    <dgm:pt modelId="{8134A5F0-6F9D-46D4-8C84-B968076683C1}" type="pres">
      <dgm:prSet presAssocID="{724CAF31-19E6-4B76-ABFF-0AE3DAF7F8ED}" presName="textRect" presStyleLbl="revTx" presStyleIdx="3" presStyleCnt="4">
        <dgm:presLayoutVars>
          <dgm:chMax val="1"/>
          <dgm:chPref val="1"/>
        </dgm:presLayoutVars>
      </dgm:prSet>
      <dgm:spPr/>
    </dgm:pt>
  </dgm:ptLst>
  <dgm:cxnLst>
    <dgm:cxn modelId="{0CB44007-7590-4F54-90C0-9545CF9BEF77}" type="presOf" srcId="{724CAF31-19E6-4B76-ABFF-0AE3DAF7F8ED}" destId="{8134A5F0-6F9D-46D4-8C84-B968076683C1}" srcOrd="0" destOrd="0" presId="urn:microsoft.com/office/officeart/2018/5/layout/IconCircleLabelList"/>
    <dgm:cxn modelId="{04CB6A0D-1483-4FEC-9E5A-CBB447AB9FFD}" type="presOf" srcId="{30CC3C22-4A95-406F-AF26-E36E1B54A0D4}" destId="{21936437-F54F-4720-A180-B3BB5FFB6807}" srcOrd="0" destOrd="0" presId="urn:microsoft.com/office/officeart/2018/5/layout/IconCircleLabelList"/>
    <dgm:cxn modelId="{4FB56913-2B97-46C2-9B3F-3543613DBFF5}" srcId="{568FE4D3-CD75-4106-A0B7-7DA6DE36AB32}" destId="{126DAFA5-759D-45F2-BED6-3FBF834BA72C}" srcOrd="1" destOrd="0" parTransId="{18A6E866-EDEA-4BDA-921E-2A8E4D348F24}" sibTransId="{BB3FE32A-842C-4799-B364-3D1A04EB889A}"/>
    <dgm:cxn modelId="{EC075D88-BBB5-4F05-87E4-F2D0BE44EE5F}" srcId="{568FE4D3-CD75-4106-A0B7-7DA6DE36AB32}" destId="{30CC3C22-4A95-406F-AF26-E36E1B54A0D4}" srcOrd="2" destOrd="0" parTransId="{1AB87BC6-1186-4223-B00C-7657A529BA81}" sibTransId="{CA661BA3-98AE-485A-9F01-BC55D22C60DB}"/>
    <dgm:cxn modelId="{F31F268B-FBD5-4134-B75B-235E313222EB}" srcId="{568FE4D3-CD75-4106-A0B7-7DA6DE36AB32}" destId="{AC07A715-3D8A-47B9-99B4-187D0EF8B9F5}" srcOrd="0" destOrd="0" parTransId="{1491C6C3-BFEA-44CF-B677-9D97CFCC292D}" sibTransId="{2C7F861A-1753-4977-8729-185E0E1E481B}"/>
    <dgm:cxn modelId="{FE1BFDE1-B244-468A-865D-FCC58F27B108}" srcId="{568FE4D3-CD75-4106-A0B7-7DA6DE36AB32}" destId="{724CAF31-19E6-4B76-ABFF-0AE3DAF7F8ED}" srcOrd="3" destOrd="0" parTransId="{321406DF-86CD-4D2C-ABE2-76406A6E7A62}" sibTransId="{0ADD3184-AD93-432A-AC8B-25864430E717}"/>
    <dgm:cxn modelId="{2EFDCEE8-4D35-4C08-8562-6076549CFC75}" type="presOf" srcId="{126DAFA5-759D-45F2-BED6-3FBF834BA72C}" destId="{C53E97FB-BF13-4571-A686-7F1BFBE6E848}" srcOrd="0" destOrd="0" presId="urn:microsoft.com/office/officeart/2018/5/layout/IconCircleLabelList"/>
    <dgm:cxn modelId="{1D3D28EA-539E-4E54-BCB5-2143C8E311BE}" type="presOf" srcId="{568FE4D3-CD75-4106-A0B7-7DA6DE36AB32}" destId="{43D9430E-8FD3-4666-9007-B898412AC06D}" srcOrd="0" destOrd="0" presId="urn:microsoft.com/office/officeart/2018/5/layout/IconCircleLabelList"/>
    <dgm:cxn modelId="{AAD299EE-9A96-4FD1-9DC0-02ABDA1D4FA7}" type="presOf" srcId="{AC07A715-3D8A-47B9-99B4-187D0EF8B9F5}" destId="{04B48030-1975-459A-87A2-9792B768BAD7}" srcOrd="0" destOrd="0" presId="urn:microsoft.com/office/officeart/2018/5/layout/IconCircleLabelList"/>
    <dgm:cxn modelId="{2F0DC446-BC9B-40B0-B572-F7047071C127}" type="presParOf" srcId="{43D9430E-8FD3-4666-9007-B898412AC06D}" destId="{E8AAD56F-37DE-472F-A15D-BAFEC728961F}" srcOrd="0" destOrd="0" presId="urn:microsoft.com/office/officeart/2018/5/layout/IconCircleLabelList"/>
    <dgm:cxn modelId="{E0733D83-30D5-433A-B09E-C9DBC87839A3}" type="presParOf" srcId="{E8AAD56F-37DE-472F-A15D-BAFEC728961F}" destId="{4381FEB4-52F0-42CC-8A8C-B3563FF32C21}" srcOrd="0" destOrd="0" presId="urn:microsoft.com/office/officeart/2018/5/layout/IconCircleLabelList"/>
    <dgm:cxn modelId="{5ECF632F-D67A-4EA4-B005-11CBF9143219}" type="presParOf" srcId="{E8AAD56F-37DE-472F-A15D-BAFEC728961F}" destId="{0B4F0C9C-859C-4B92-8F45-6EDB1B758B35}" srcOrd="1" destOrd="0" presId="urn:microsoft.com/office/officeart/2018/5/layout/IconCircleLabelList"/>
    <dgm:cxn modelId="{8A039373-16E9-40CF-BDF1-76DB42D4D009}" type="presParOf" srcId="{E8AAD56F-37DE-472F-A15D-BAFEC728961F}" destId="{271C1FA3-F220-470D-ACC7-1BDAB6319509}" srcOrd="2" destOrd="0" presId="urn:microsoft.com/office/officeart/2018/5/layout/IconCircleLabelList"/>
    <dgm:cxn modelId="{6D25A938-2EA4-486F-B53B-B710406255F0}" type="presParOf" srcId="{E8AAD56F-37DE-472F-A15D-BAFEC728961F}" destId="{04B48030-1975-459A-87A2-9792B768BAD7}" srcOrd="3" destOrd="0" presId="urn:microsoft.com/office/officeart/2018/5/layout/IconCircleLabelList"/>
    <dgm:cxn modelId="{761D1179-5DFC-4371-8FF6-6963429D4A92}" type="presParOf" srcId="{43D9430E-8FD3-4666-9007-B898412AC06D}" destId="{DF462BCB-26E9-4986-B277-04BAEEEEC848}" srcOrd="1" destOrd="0" presId="urn:microsoft.com/office/officeart/2018/5/layout/IconCircleLabelList"/>
    <dgm:cxn modelId="{B8841D9C-73ED-444D-A84A-3B18B6AC9042}" type="presParOf" srcId="{43D9430E-8FD3-4666-9007-B898412AC06D}" destId="{5A418A09-5BFD-4F8E-BFB9-4EF88885F64D}" srcOrd="2" destOrd="0" presId="urn:microsoft.com/office/officeart/2018/5/layout/IconCircleLabelList"/>
    <dgm:cxn modelId="{513B835F-E339-43DB-9F21-75B03EF98AFD}" type="presParOf" srcId="{5A418A09-5BFD-4F8E-BFB9-4EF88885F64D}" destId="{DE81A55D-70EC-460B-A20D-681560E39FA9}" srcOrd="0" destOrd="0" presId="urn:microsoft.com/office/officeart/2018/5/layout/IconCircleLabelList"/>
    <dgm:cxn modelId="{5C517B63-CBE4-4090-986C-960F209D802F}" type="presParOf" srcId="{5A418A09-5BFD-4F8E-BFB9-4EF88885F64D}" destId="{D130DF1A-6EC1-4B4C-B771-A48CFCDD5035}" srcOrd="1" destOrd="0" presId="urn:microsoft.com/office/officeart/2018/5/layout/IconCircleLabelList"/>
    <dgm:cxn modelId="{F16D0BF5-98E4-42C4-B851-646969D9DB93}" type="presParOf" srcId="{5A418A09-5BFD-4F8E-BFB9-4EF88885F64D}" destId="{951D78A5-F1F5-438D-9F49-E6FFF8222BD1}" srcOrd="2" destOrd="0" presId="urn:microsoft.com/office/officeart/2018/5/layout/IconCircleLabelList"/>
    <dgm:cxn modelId="{4F949FD8-351D-4D0B-B9F5-4957BEECED67}" type="presParOf" srcId="{5A418A09-5BFD-4F8E-BFB9-4EF88885F64D}" destId="{C53E97FB-BF13-4571-A686-7F1BFBE6E848}" srcOrd="3" destOrd="0" presId="urn:microsoft.com/office/officeart/2018/5/layout/IconCircleLabelList"/>
    <dgm:cxn modelId="{571285B6-751B-4F85-A598-F27BF4A8D0FE}" type="presParOf" srcId="{43D9430E-8FD3-4666-9007-B898412AC06D}" destId="{7F769BFF-7D9D-47C8-9537-5EFCAD17615A}" srcOrd="3" destOrd="0" presId="urn:microsoft.com/office/officeart/2018/5/layout/IconCircleLabelList"/>
    <dgm:cxn modelId="{5B365724-387B-4F2C-8D98-34794919DF37}" type="presParOf" srcId="{43D9430E-8FD3-4666-9007-B898412AC06D}" destId="{9595C184-4F47-4408-BD9C-9B5DC7C5533A}" srcOrd="4" destOrd="0" presId="urn:microsoft.com/office/officeart/2018/5/layout/IconCircleLabelList"/>
    <dgm:cxn modelId="{9D37CE43-5DF0-49D2-BE80-AECCE7AF99DE}" type="presParOf" srcId="{9595C184-4F47-4408-BD9C-9B5DC7C5533A}" destId="{06DF7450-37ED-4CCA-89C9-43A8575B8DE2}" srcOrd="0" destOrd="0" presId="urn:microsoft.com/office/officeart/2018/5/layout/IconCircleLabelList"/>
    <dgm:cxn modelId="{0E440E89-8695-4608-9ED9-F84496ADBA33}" type="presParOf" srcId="{9595C184-4F47-4408-BD9C-9B5DC7C5533A}" destId="{5C80E9E8-B46D-4512-A9DD-942A8E4B6312}" srcOrd="1" destOrd="0" presId="urn:microsoft.com/office/officeart/2018/5/layout/IconCircleLabelList"/>
    <dgm:cxn modelId="{BA85DFE7-16D9-4CB6-87A4-513E22F19C4A}" type="presParOf" srcId="{9595C184-4F47-4408-BD9C-9B5DC7C5533A}" destId="{408B3DDE-E929-4BF3-B333-FDEB4CCF7AF2}" srcOrd="2" destOrd="0" presId="urn:microsoft.com/office/officeart/2018/5/layout/IconCircleLabelList"/>
    <dgm:cxn modelId="{2D1B0D6F-D558-425F-B5FE-4BB8D2E74304}" type="presParOf" srcId="{9595C184-4F47-4408-BD9C-9B5DC7C5533A}" destId="{21936437-F54F-4720-A180-B3BB5FFB6807}" srcOrd="3" destOrd="0" presId="urn:microsoft.com/office/officeart/2018/5/layout/IconCircleLabelList"/>
    <dgm:cxn modelId="{9FF43F22-1E75-47BF-928F-8AFD31E26144}" type="presParOf" srcId="{43D9430E-8FD3-4666-9007-B898412AC06D}" destId="{0B8EBB79-A4D6-4683-90AC-59210144E919}" srcOrd="5" destOrd="0" presId="urn:microsoft.com/office/officeart/2018/5/layout/IconCircleLabelList"/>
    <dgm:cxn modelId="{3F09FF3B-8227-4F13-A45F-2E4954EC8B2F}" type="presParOf" srcId="{43D9430E-8FD3-4666-9007-B898412AC06D}" destId="{6B4E4148-1A62-4716-98C8-A941A24B213B}" srcOrd="6" destOrd="0" presId="urn:microsoft.com/office/officeart/2018/5/layout/IconCircleLabelList"/>
    <dgm:cxn modelId="{7D2649F8-9490-4B97-8A0C-55912A502167}" type="presParOf" srcId="{6B4E4148-1A62-4716-98C8-A941A24B213B}" destId="{56DE7DD5-40BE-434D-B3F9-4AE1F1DA3FD2}" srcOrd="0" destOrd="0" presId="urn:microsoft.com/office/officeart/2018/5/layout/IconCircleLabelList"/>
    <dgm:cxn modelId="{A2D069AD-7C06-4654-BBE1-BAE35981C8F9}" type="presParOf" srcId="{6B4E4148-1A62-4716-98C8-A941A24B213B}" destId="{0A183F21-647B-4C93-A200-AA59981F1D88}" srcOrd="1" destOrd="0" presId="urn:microsoft.com/office/officeart/2018/5/layout/IconCircleLabelList"/>
    <dgm:cxn modelId="{503D195D-5F5D-4552-9FA8-7383E343CD9B}" type="presParOf" srcId="{6B4E4148-1A62-4716-98C8-A941A24B213B}" destId="{B0F1211F-806A-44B3-B595-B2152367FB33}" srcOrd="2" destOrd="0" presId="urn:microsoft.com/office/officeart/2018/5/layout/IconCircleLabelList"/>
    <dgm:cxn modelId="{97ED3A35-714D-49AE-A413-7298DD36170A}" type="presParOf" srcId="{6B4E4148-1A62-4716-98C8-A941A24B213B}" destId="{8134A5F0-6F9D-46D4-8C84-B968076683C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1FEB4-52F0-42CC-8A8C-B3563FF32C21}">
      <dsp:nvSpPr>
        <dsp:cNvPr id="0" name=""/>
        <dsp:cNvSpPr/>
      </dsp:nvSpPr>
      <dsp:spPr>
        <a:xfrm>
          <a:off x="973190" y="1118592"/>
          <a:ext cx="1264141" cy="1264141"/>
        </a:xfrm>
        <a:prstGeom prst="ellipse">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0B4F0C9C-859C-4B92-8F45-6EDB1B758B35}">
      <dsp:nvSpPr>
        <dsp:cNvPr id="0" name=""/>
        <dsp:cNvSpPr/>
      </dsp:nvSpPr>
      <dsp:spPr>
        <a:xfrm>
          <a:off x="1242597" y="1387999"/>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48030-1975-459A-87A2-9792B768BAD7}">
      <dsp:nvSpPr>
        <dsp:cNvPr id="0" name=""/>
        <dsp:cNvSpPr/>
      </dsp:nvSpPr>
      <dsp:spPr>
        <a:xfrm>
          <a:off x="569079" y="2776482"/>
          <a:ext cx="207236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fr-FR" sz="1600" b="1" kern="1200" cap="all">
              <a:solidFill>
                <a:srgbClr val="002060"/>
              </a:solidFill>
              <a:latin typeface="Segoe UI"/>
              <a:ea typeface="+mn-ea"/>
              <a:cs typeface="+mn-cs"/>
            </a:rPr>
            <a:t>Prioriser les clients (développeurs)</a:t>
          </a:r>
          <a:endParaRPr lang="en-US" sz="1600" b="1" kern="1200" cap="all">
            <a:solidFill>
              <a:srgbClr val="002060"/>
            </a:solidFill>
            <a:latin typeface="Segoe UI"/>
            <a:ea typeface="+mn-ea"/>
            <a:cs typeface="+mn-cs"/>
          </a:endParaRPr>
        </a:p>
      </dsp:txBody>
      <dsp:txXfrm>
        <a:off x="569079" y="2776482"/>
        <a:ext cx="2072362" cy="832500"/>
      </dsp:txXfrm>
    </dsp:sp>
    <dsp:sp modelId="{DE81A55D-70EC-460B-A20D-681560E39FA9}">
      <dsp:nvSpPr>
        <dsp:cNvPr id="0" name=""/>
        <dsp:cNvSpPr/>
      </dsp:nvSpPr>
      <dsp:spPr>
        <a:xfrm>
          <a:off x="3408216" y="1118592"/>
          <a:ext cx="1264141" cy="1264141"/>
        </a:xfrm>
        <a:prstGeom prst="ellipse">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D130DF1A-6EC1-4B4C-B771-A48CFCDD5035}">
      <dsp:nvSpPr>
        <dsp:cNvPr id="0" name=""/>
        <dsp:cNvSpPr/>
      </dsp:nvSpPr>
      <dsp:spPr>
        <a:xfrm>
          <a:off x="3677623" y="1387999"/>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3E97FB-BF13-4571-A686-7F1BFBE6E848}">
      <dsp:nvSpPr>
        <dsp:cNvPr id="0" name=""/>
        <dsp:cNvSpPr/>
      </dsp:nvSpPr>
      <dsp:spPr>
        <a:xfrm>
          <a:off x="3004105" y="2776482"/>
          <a:ext cx="207236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fr-FR" sz="1600" b="1" kern="1200" cap="all">
              <a:solidFill>
                <a:srgbClr val="002060"/>
              </a:solidFill>
              <a:latin typeface="Segoe UI"/>
              <a:ea typeface="+mn-ea"/>
              <a:cs typeface="+mn-cs"/>
            </a:rPr>
            <a:t>Adopter un mindset Produit</a:t>
          </a:r>
          <a:endParaRPr lang="en-US" sz="1600" b="1" kern="1200" cap="all">
            <a:solidFill>
              <a:srgbClr val="002060"/>
            </a:solidFill>
            <a:latin typeface="Segoe UI"/>
            <a:ea typeface="+mn-ea"/>
            <a:cs typeface="+mn-cs"/>
          </a:endParaRPr>
        </a:p>
      </dsp:txBody>
      <dsp:txXfrm>
        <a:off x="3004105" y="2776482"/>
        <a:ext cx="2072362" cy="832500"/>
      </dsp:txXfrm>
    </dsp:sp>
    <dsp:sp modelId="{06DF7450-37ED-4CCA-89C9-43A8575B8DE2}">
      <dsp:nvSpPr>
        <dsp:cNvPr id="0" name=""/>
        <dsp:cNvSpPr/>
      </dsp:nvSpPr>
      <dsp:spPr>
        <a:xfrm>
          <a:off x="5843242" y="1118592"/>
          <a:ext cx="1264141" cy="1264141"/>
        </a:xfrm>
        <a:prstGeom prst="ellipse">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5C80E9E8-B46D-4512-A9DD-942A8E4B6312}">
      <dsp:nvSpPr>
        <dsp:cNvPr id="0" name=""/>
        <dsp:cNvSpPr/>
      </dsp:nvSpPr>
      <dsp:spPr>
        <a:xfrm>
          <a:off x="6112649" y="1387999"/>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936437-F54F-4720-A180-B3BB5FFB6807}">
      <dsp:nvSpPr>
        <dsp:cNvPr id="0" name=""/>
        <dsp:cNvSpPr/>
      </dsp:nvSpPr>
      <dsp:spPr>
        <a:xfrm>
          <a:off x="5439131" y="2776482"/>
          <a:ext cx="207236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fr-FR" sz="1600" b="1" kern="1200" cap="all">
              <a:solidFill>
                <a:srgbClr val="002060"/>
              </a:solidFill>
              <a:latin typeface="Segoe UI"/>
              <a:ea typeface="+mn-ea"/>
              <a:cs typeface="+mn-cs"/>
            </a:rPr>
            <a:t>Permettre le self-service</a:t>
          </a:r>
          <a:endParaRPr lang="en-US" sz="1600" b="1" kern="1200" cap="all">
            <a:solidFill>
              <a:srgbClr val="002060"/>
            </a:solidFill>
            <a:latin typeface="Segoe UI"/>
            <a:ea typeface="+mn-ea"/>
            <a:cs typeface="+mn-cs"/>
          </a:endParaRPr>
        </a:p>
      </dsp:txBody>
      <dsp:txXfrm>
        <a:off x="5439131" y="2776482"/>
        <a:ext cx="2072362" cy="832500"/>
      </dsp:txXfrm>
    </dsp:sp>
    <dsp:sp modelId="{56DE7DD5-40BE-434D-B3F9-4AE1F1DA3FD2}">
      <dsp:nvSpPr>
        <dsp:cNvPr id="0" name=""/>
        <dsp:cNvSpPr/>
      </dsp:nvSpPr>
      <dsp:spPr>
        <a:xfrm>
          <a:off x="8278268" y="1118592"/>
          <a:ext cx="1264141" cy="1264141"/>
        </a:xfrm>
        <a:prstGeom prst="ellipse">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0A183F21-647B-4C93-A200-AA59981F1D88}">
      <dsp:nvSpPr>
        <dsp:cNvPr id="0" name=""/>
        <dsp:cNvSpPr/>
      </dsp:nvSpPr>
      <dsp:spPr>
        <a:xfrm>
          <a:off x="8547675" y="1387999"/>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34A5F0-6F9D-46D4-8C84-B968076683C1}">
      <dsp:nvSpPr>
        <dsp:cNvPr id="0" name=""/>
        <dsp:cNvSpPr/>
      </dsp:nvSpPr>
      <dsp:spPr>
        <a:xfrm>
          <a:off x="7874157" y="2776482"/>
          <a:ext cx="207236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fr-FR" sz="1600" b="1" kern="1200" cap="all">
              <a:solidFill>
                <a:srgbClr val="002060"/>
              </a:solidFill>
              <a:latin typeface="Segoe UI"/>
              <a:ea typeface="+mn-ea"/>
              <a:cs typeface="+mn-cs"/>
            </a:rPr>
            <a:t>Améliorer la découvrabilité</a:t>
          </a:r>
          <a:endParaRPr lang="en-US" sz="1600" b="1" kern="1200" cap="all">
            <a:solidFill>
              <a:srgbClr val="002060"/>
            </a:solidFill>
            <a:latin typeface="Segoe UI"/>
            <a:ea typeface="+mn-ea"/>
            <a:cs typeface="+mn-cs"/>
          </a:endParaRPr>
        </a:p>
      </dsp:txBody>
      <dsp:txXfrm>
        <a:off x="7874157" y="2776482"/>
        <a:ext cx="2072362" cy="832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31/01/2024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Wingdings" panose="05000000000000000000" pitchFamily="2" charset="2"/>
              <a:buChar char="§"/>
            </a:pPr>
            <a:r>
              <a:rPr lang="fr-FR" sz="1200" b="1"/>
              <a:t>L’IT définit les règles à partir de ses </a:t>
            </a:r>
            <a:r>
              <a:rPr lang="fr-FR" sz="1200" b="1" u="sng"/>
              <a:t>expériences accumulées, contraintes et stratégie d’entreprise</a:t>
            </a:r>
          </a:p>
          <a:p>
            <a:pPr marL="285750" indent="-285750">
              <a:buFont typeface="Wingdings" panose="05000000000000000000" pitchFamily="2" charset="2"/>
              <a:buChar char="§"/>
            </a:pPr>
            <a:r>
              <a:rPr lang="fr-FR" sz="1200" b="1"/>
              <a:t>On couvre les </a:t>
            </a:r>
            <a:r>
              <a:rPr lang="fr-FR" sz="1200" b="1" u="sng"/>
              <a:t>capacités technologiques </a:t>
            </a:r>
            <a:r>
              <a:rPr lang="fr-FR" sz="1200" b="1"/>
              <a:t>et la </a:t>
            </a:r>
            <a:r>
              <a:rPr lang="fr-FR" sz="1200" b="1" u="sng"/>
              <a:t>mise à disposition des informations </a:t>
            </a:r>
            <a:r>
              <a:rPr lang="fr-FR" sz="1200" b="1"/>
              <a:t>disponibles</a:t>
            </a:r>
          </a:p>
          <a:p>
            <a:pPr marL="285750" indent="-285750">
              <a:buFont typeface="Wingdings" panose="05000000000000000000" pitchFamily="2" charset="2"/>
              <a:buChar char="§"/>
            </a:pPr>
            <a:r>
              <a:rPr lang="fr-FR" sz="1200" b="1"/>
              <a:t>On obtient un ensemble de </a:t>
            </a:r>
            <a:r>
              <a:rPr lang="fr-FR" sz="1200" b="1" u="sng"/>
              <a:t>silos technologique </a:t>
            </a:r>
            <a:r>
              <a:rPr lang="fr-FR" sz="1200" b="1"/>
              <a:t>(…et parfois : silos d’applicatifs métiers)</a:t>
            </a:r>
          </a:p>
          <a:p>
            <a:pPr marL="285750" indent="-285750">
              <a:buFont typeface="Wingdings" panose="05000000000000000000" pitchFamily="2" charset="2"/>
              <a:buChar char="§"/>
            </a:pPr>
            <a:r>
              <a:rPr lang="fr-FR" sz="1200" b="1"/>
              <a:t>On dispose d’un </a:t>
            </a:r>
            <a:r>
              <a:rPr lang="fr-FR" sz="1200" b="1" u="sng"/>
              <a:t>catalogue de services hérités des capacités techniques</a:t>
            </a:r>
          </a:p>
          <a:p>
            <a:pPr marL="285750" indent="-285750">
              <a:buFont typeface="Wingdings" panose="05000000000000000000" pitchFamily="2" charset="2"/>
              <a:buChar char="§"/>
            </a:pPr>
            <a:r>
              <a:rPr lang="fr-FR" sz="1200" b="1"/>
              <a:t>Les métiers cherchent </a:t>
            </a:r>
            <a:r>
              <a:rPr lang="fr-FR" sz="1200" b="1" u="sng"/>
              <a:t>les besoins qu’ils peuvent couvrir </a:t>
            </a:r>
            <a:r>
              <a:rPr lang="fr-FR" sz="1200" b="1"/>
              <a:t>avec le catalogue</a:t>
            </a:r>
          </a:p>
          <a:p>
            <a:endParaRPr lang="fr-F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7</a:t>
            </a:fld>
            <a:endParaRPr lang="fr-FR"/>
          </a:p>
        </p:txBody>
      </p:sp>
    </p:spTree>
    <p:extLst>
      <p:ext uri="{BB962C8B-B14F-4D97-AF65-F5344CB8AC3E}">
        <p14:creationId xmlns:p14="http://schemas.microsoft.com/office/powerpoint/2010/main" val="134566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Wingdings" panose="05000000000000000000" pitchFamily="2" charset="2"/>
              <a:buChar char="§"/>
            </a:pPr>
            <a:r>
              <a:rPr lang="fr-FR" sz="1200" b="1"/>
              <a:t>Accélération de la </a:t>
            </a:r>
            <a:r>
              <a:rPr lang="fr-FR" sz="1200" b="1" u="sng"/>
              <a:t>digitalisation des directions métiers</a:t>
            </a:r>
            <a:endParaRPr lang="fr-FR" sz="1200" b="1"/>
          </a:p>
          <a:p>
            <a:pPr marL="285750" indent="-285750">
              <a:buFont typeface="Wingdings" panose="05000000000000000000" pitchFamily="2" charset="2"/>
              <a:buChar char="§"/>
            </a:pPr>
            <a:r>
              <a:rPr lang="fr-FR" sz="1200" b="1" u="sng"/>
              <a:t>Nécessité d’agilité métier </a:t>
            </a:r>
            <a:r>
              <a:rPr lang="fr-FR" sz="1200" b="1"/>
              <a:t>qui en cas de succès permet une </a:t>
            </a:r>
            <a:r>
              <a:rPr lang="fr-FR" sz="1200" b="1" u="sng"/>
              <a:t>reprise de confiance </a:t>
            </a:r>
            <a:r>
              <a:rPr lang="fr-FR" sz="1200" b="1"/>
              <a:t>dans la relation IT/Business</a:t>
            </a:r>
          </a:p>
          <a:p>
            <a:pPr marL="285750" indent="-285750">
              <a:buFont typeface="Wingdings" panose="05000000000000000000" pitchFamily="2" charset="2"/>
              <a:buChar char="§"/>
            </a:pPr>
            <a:r>
              <a:rPr lang="fr-FR" sz="1200" b="1"/>
              <a:t>Évolution </a:t>
            </a:r>
            <a:r>
              <a:rPr lang="fr-FR" sz="1200" b="1" u="sng"/>
              <a:t>d’un SI silo à un SI mutualisé </a:t>
            </a:r>
            <a:r>
              <a:rPr lang="fr-FR" sz="1200" b="1"/>
              <a:t>nécessitant souvent </a:t>
            </a:r>
            <a:r>
              <a:rPr lang="fr-FR" sz="1200" b="1" u="sng"/>
              <a:t>une remise à plat de la consommation datas</a:t>
            </a:r>
            <a:endParaRPr lang="fr-FR" sz="1200" b="1"/>
          </a:p>
          <a:p>
            <a:pPr marL="285750" indent="-285750">
              <a:buFont typeface="Wingdings" panose="05000000000000000000" pitchFamily="2" charset="2"/>
              <a:buChar char="§"/>
            </a:pPr>
            <a:r>
              <a:rPr lang="fr-FR" sz="1200" b="1"/>
              <a:t>Solutions proches des métiers nécessitant </a:t>
            </a:r>
            <a:r>
              <a:rPr lang="fr-FR" sz="1200" b="1" u="sng"/>
              <a:t>des compromis mutuels </a:t>
            </a:r>
            <a:r>
              <a:rPr lang="fr-FR" sz="1200" b="1"/>
              <a:t>entre IT et Business</a:t>
            </a:r>
          </a:p>
          <a:p>
            <a:pPr marL="285750" indent="-285750">
              <a:buFont typeface="Wingdings" panose="05000000000000000000" pitchFamily="2" charset="2"/>
              <a:buChar char="§"/>
            </a:pPr>
            <a:r>
              <a:rPr lang="fr-FR" sz="1200" b="1"/>
              <a:t>Évolutions rapides des </a:t>
            </a:r>
            <a:r>
              <a:rPr lang="fr-FR" sz="1200" b="1" u="sng"/>
              <a:t>méthodes de travail </a:t>
            </a:r>
            <a:r>
              <a:rPr lang="fr-FR" sz="1200" b="1"/>
              <a:t>Business et IT</a:t>
            </a:r>
          </a:p>
          <a:p>
            <a:pPr marL="285750" indent="-285750">
              <a:buFont typeface="Wingdings" panose="05000000000000000000" pitchFamily="2" charset="2"/>
              <a:buChar char="§"/>
            </a:pPr>
            <a:r>
              <a:rPr lang="fr-FR" sz="1200" b="1"/>
              <a:t>Modification du </a:t>
            </a:r>
            <a:r>
              <a:rPr lang="fr-FR" sz="1200" b="1" u="sng"/>
              <a:t>Cycle de vie applicatif </a:t>
            </a:r>
            <a:r>
              <a:rPr lang="fr-FR" sz="1200" b="1"/>
              <a:t>débutant au niveau métier</a:t>
            </a:r>
          </a:p>
          <a:p>
            <a:pPr marL="285750" indent="-285750">
              <a:buFont typeface="Wingdings" panose="05000000000000000000" pitchFamily="2" charset="2"/>
              <a:buChar char="§"/>
            </a:pPr>
            <a:r>
              <a:rPr lang="fr-FR" sz="1200" b="1" u="sng"/>
              <a:t>Formations des utilisateurs finaux </a:t>
            </a:r>
            <a:r>
              <a:rPr lang="fr-FR" sz="1200" b="1"/>
              <a:t>plus régulières nécessitant une </a:t>
            </a:r>
            <a:r>
              <a:rPr lang="fr-FR" sz="1200" b="1" u="sng"/>
              <a:t>nouvelle organisation du travail</a:t>
            </a:r>
            <a:endParaRPr lang="fr-FR" sz="1200" b="1"/>
          </a:p>
          <a:p>
            <a:pPr marL="285750" indent="-285750">
              <a:buFont typeface="Wingdings" panose="05000000000000000000" pitchFamily="2" charset="2"/>
              <a:buChar char="§"/>
            </a:pPr>
            <a:r>
              <a:rPr lang="fr-FR" sz="1200" b="1" u="sng"/>
              <a:t>La sécurité est challengée </a:t>
            </a:r>
            <a:r>
              <a:rPr lang="fr-FR" sz="1200" b="1"/>
              <a:t>par la forte fréquence des nouveautés</a:t>
            </a:r>
          </a:p>
          <a:p>
            <a:endParaRPr lang="fr-F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8</a:t>
            </a:fld>
            <a:endParaRPr lang="fr-FR"/>
          </a:p>
        </p:txBody>
      </p:sp>
    </p:spTree>
    <p:extLst>
      <p:ext uri="{BB962C8B-B14F-4D97-AF65-F5344CB8AC3E}">
        <p14:creationId xmlns:p14="http://schemas.microsoft.com/office/powerpoint/2010/main" val="781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a:t>La “</a:t>
            </a:r>
            <a:r>
              <a:rPr lang="fr-FR" sz="1800" err="1"/>
              <a:t>Legacy</a:t>
            </a:r>
            <a:r>
              <a:rPr lang="fr-FR" sz="1800"/>
              <a:t> Team”</a:t>
            </a:r>
          </a:p>
          <a:p>
            <a:pPr lvl="1"/>
            <a:r>
              <a:rPr lang="fr-FR" sz="1800"/>
              <a:t>D’une entreprise de 1 000 employés à une multinationale</a:t>
            </a:r>
          </a:p>
          <a:p>
            <a:pPr lvl="1"/>
            <a:r>
              <a:rPr lang="fr-FR" sz="1800"/>
              <a:t>Quand l’équipe </a:t>
            </a:r>
            <a:r>
              <a:rPr lang="fr-FR" sz="1800" err="1"/>
              <a:t>low</a:t>
            </a:r>
            <a:r>
              <a:rPr lang="fr-FR" sz="1800"/>
              <a:t>-code est l’équipe de développement héritée</a:t>
            </a:r>
          </a:p>
          <a:p>
            <a:endParaRPr lang="fr-FR"/>
          </a:p>
          <a:p>
            <a:endParaRPr lang="fr-F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11</a:t>
            </a:fld>
            <a:endParaRPr lang="fr-FR"/>
          </a:p>
        </p:txBody>
      </p:sp>
    </p:spTree>
    <p:extLst>
      <p:ext uri="{BB962C8B-B14F-4D97-AF65-F5344CB8AC3E}">
        <p14:creationId xmlns:p14="http://schemas.microsoft.com/office/powerpoint/2010/main" val="247662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a:t>La “A – Team”</a:t>
            </a:r>
          </a:p>
          <a:p>
            <a:pPr lvl="1"/>
            <a:r>
              <a:rPr lang="fr-FR" sz="1800"/>
              <a:t>6 000 employés au siège + 40 000 travailleurs de première ligne</a:t>
            </a:r>
          </a:p>
          <a:p>
            <a:pPr lvl="1"/>
            <a:r>
              <a:rPr lang="fr-FR" sz="1800"/>
              <a:t>Un architecte transversal et responsable avec des spécialistes</a:t>
            </a:r>
          </a:p>
          <a:p>
            <a:endParaRPr lang="fr-F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13</a:t>
            </a:fld>
            <a:endParaRPr lang="fr-FR"/>
          </a:p>
        </p:txBody>
      </p:sp>
    </p:spTree>
    <p:extLst>
      <p:ext uri="{BB962C8B-B14F-4D97-AF65-F5344CB8AC3E}">
        <p14:creationId xmlns:p14="http://schemas.microsoft.com/office/powerpoint/2010/main" val="50969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43</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0.png"/><Relationship Id="rId39" Type="http://schemas.microsoft.com/office/2007/relationships/hdphoto" Target="../media/hdphoto1.wdp"/><Relationship Id="rId21" Type="http://schemas.openxmlformats.org/officeDocument/2006/relationships/image" Target="../media/image27.svg"/><Relationship Id="rId34" Type="http://schemas.openxmlformats.org/officeDocument/2006/relationships/image" Target="../media/image38.png"/><Relationship Id="rId7" Type="http://schemas.openxmlformats.org/officeDocument/2006/relationships/image" Target="../media/image13.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3.svg"/><Relationship Id="rId41"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3.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4.png"/><Relationship Id="rId3" Type="http://schemas.openxmlformats.org/officeDocument/2006/relationships/image" Target="../media/image9.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4.svg"/><Relationship Id="rId33" Type="http://schemas.openxmlformats.org/officeDocument/2006/relationships/image" Target="../media/image37.svg"/><Relationship Id="rId38"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61.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54.png"/><Relationship Id="rId17" Type="http://schemas.openxmlformats.org/officeDocument/2006/relationships/image" Target="../media/image65.svg"/><Relationship Id="rId2" Type="http://schemas.openxmlformats.org/officeDocument/2006/relationships/tags" Target="../tags/tag113.xml"/><Relationship Id="rId16" Type="http://schemas.openxmlformats.org/officeDocument/2006/relationships/image" Target="../media/image64.pn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notesSlide" Target="../notesSlides/notesSlide4.xml"/><Relationship Id="rId5" Type="http://schemas.openxmlformats.org/officeDocument/2006/relationships/tags" Target="../tags/tag116.xml"/><Relationship Id="rId15" Type="http://schemas.openxmlformats.org/officeDocument/2006/relationships/image" Target="../media/image63.svg"/><Relationship Id="rId10" Type="http://schemas.openxmlformats.org/officeDocument/2006/relationships/slideLayout" Target="../slideLayouts/slideLayout3.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slideLayout" Target="../slideLayouts/slideLayout3.xml"/><Relationship Id="rId18" Type="http://schemas.openxmlformats.org/officeDocument/2006/relationships/image" Target="../media/image66.png"/><Relationship Id="rId3" Type="http://schemas.openxmlformats.org/officeDocument/2006/relationships/tags" Target="../tags/tag123.xml"/><Relationship Id="rId21" Type="http://schemas.openxmlformats.org/officeDocument/2006/relationships/image" Target="../media/image69.sv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65.svg"/><Relationship Id="rId2" Type="http://schemas.openxmlformats.org/officeDocument/2006/relationships/tags" Target="../tags/tag122.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image" Target="../media/image63.svg"/><Relationship Id="rId23" Type="http://schemas.openxmlformats.org/officeDocument/2006/relationships/image" Target="../media/image71.svg"/><Relationship Id="rId10" Type="http://schemas.openxmlformats.org/officeDocument/2006/relationships/tags" Target="../tags/tag130.xml"/><Relationship Id="rId19" Type="http://schemas.openxmlformats.org/officeDocument/2006/relationships/image" Target="../media/image67.sv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image" Target="../media/image62.png"/><Relationship Id="rId22" Type="http://schemas.openxmlformats.org/officeDocument/2006/relationships/image" Target="../media/image70.png"/></Relationships>
</file>

<file path=ppt/slides/_rels/slide13.xml.rels><?xml version="1.0" encoding="UTF-8" standalone="yes"?>
<Relationships xmlns="http://schemas.openxmlformats.org/package/2006/relationships"><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image" Target="../media/image72.png"/><Relationship Id="rId3" Type="http://schemas.openxmlformats.org/officeDocument/2006/relationships/tags" Target="../tags/tag135.xml"/><Relationship Id="rId21" Type="http://schemas.openxmlformats.org/officeDocument/2006/relationships/tags" Target="../tags/tag153.xml"/><Relationship Id="rId34" Type="http://schemas.openxmlformats.org/officeDocument/2006/relationships/image" Target="../media/image64.png"/><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notesSlide" Target="../notesSlides/notesSlide5.xml"/><Relationship Id="rId33" Type="http://schemas.openxmlformats.org/officeDocument/2006/relationships/image" Target="../media/image63.svg"/><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29" Type="http://schemas.openxmlformats.org/officeDocument/2006/relationships/image" Target="../media/image75.sv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slideLayout" Target="../slideLayouts/slideLayout3.xml"/><Relationship Id="rId32" Type="http://schemas.openxmlformats.org/officeDocument/2006/relationships/image" Target="../media/image62.png"/><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image" Target="../media/image74.png"/><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image" Target="../media/image77.sv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image" Target="../media/image73.svg"/><Relationship Id="rId30" Type="http://schemas.openxmlformats.org/officeDocument/2006/relationships/image" Target="../media/image76.png"/><Relationship Id="rId35" Type="http://schemas.openxmlformats.org/officeDocument/2006/relationships/image" Target="../media/image65.svg"/><Relationship Id="rId8" Type="http://schemas.openxmlformats.org/officeDocument/2006/relationships/tags" Target="../tags/tag140.xml"/></Relationships>
</file>

<file path=ppt/slides/_rels/slide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tags" Target="../tags/tag181.xml"/><Relationship Id="rId39" Type="http://schemas.openxmlformats.org/officeDocument/2006/relationships/tags" Target="../tags/tag194.xml"/><Relationship Id="rId21" Type="http://schemas.openxmlformats.org/officeDocument/2006/relationships/tags" Target="../tags/tag176.xml"/><Relationship Id="rId34" Type="http://schemas.openxmlformats.org/officeDocument/2006/relationships/tags" Target="../tags/tag189.xml"/><Relationship Id="rId42" Type="http://schemas.openxmlformats.org/officeDocument/2006/relationships/tags" Target="../tags/tag197.xml"/><Relationship Id="rId47" Type="http://schemas.openxmlformats.org/officeDocument/2006/relationships/image" Target="../media/image54.png"/><Relationship Id="rId50" Type="http://schemas.openxmlformats.org/officeDocument/2006/relationships/image" Target="../media/image76.png"/><Relationship Id="rId7" Type="http://schemas.openxmlformats.org/officeDocument/2006/relationships/tags" Target="../tags/tag162.xml"/><Relationship Id="rId2" Type="http://schemas.openxmlformats.org/officeDocument/2006/relationships/tags" Target="../tags/tag157.xml"/><Relationship Id="rId16" Type="http://schemas.openxmlformats.org/officeDocument/2006/relationships/tags" Target="../tags/tag171.xml"/><Relationship Id="rId29" Type="http://schemas.openxmlformats.org/officeDocument/2006/relationships/tags" Target="../tags/tag184.xml"/><Relationship Id="rId11" Type="http://schemas.openxmlformats.org/officeDocument/2006/relationships/tags" Target="../tags/tag166.xml"/><Relationship Id="rId24" Type="http://schemas.openxmlformats.org/officeDocument/2006/relationships/tags" Target="../tags/tag179.xml"/><Relationship Id="rId32" Type="http://schemas.openxmlformats.org/officeDocument/2006/relationships/tags" Target="../tags/tag187.xml"/><Relationship Id="rId37" Type="http://schemas.openxmlformats.org/officeDocument/2006/relationships/tags" Target="../tags/tag192.xml"/><Relationship Id="rId40" Type="http://schemas.openxmlformats.org/officeDocument/2006/relationships/tags" Target="../tags/tag195.xml"/><Relationship Id="rId45" Type="http://schemas.openxmlformats.org/officeDocument/2006/relationships/tags" Target="../tags/tag200.xml"/><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tags" Target="../tags/tag178.xml"/><Relationship Id="rId28" Type="http://schemas.openxmlformats.org/officeDocument/2006/relationships/tags" Target="../tags/tag183.xml"/><Relationship Id="rId36" Type="http://schemas.openxmlformats.org/officeDocument/2006/relationships/tags" Target="../tags/tag191.xml"/><Relationship Id="rId49" Type="http://schemas.openxmlformats.org/officeDocument/2006/relationships/image" Target="../media/image99.png"/><Relationship Id="rId10" Type="http://schemas.openxmlformats.org/officeDocument/2006/relationships/tags" Target="../tags/tag165.xml"/><Relationship Id="rId19" Type="http://schemas.openxmlformats.org/officeDocument/2006/relationships/tags" Target="../tags/tag174.xml"/><Relationship Id="rId31" Type="http://schemas.openxmlformats.org/officeDocument/2006/relationships/tags" Target="../tags/tag186.xml"/><Relationship Id="rId44" Type="http://schemas.openxmlformats.org/officeDocument/2006/relationships/tags" Target="../tags/tag199.xml"/><Relationship Id="rId52" Type="http://schemas.openxmlformats.org/officeDocument/2006/relationships/image" Target="../media/image100.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tags" Target="../tags/tag177.xml"/><Relationship Id="rId27" Type="http://schemas.openxmlformats.org/officeDocument/2006/relationships/tags" Target="../tags/tag182.xml"/><Relationship Id="rId30" Type="http://schemas.openxmlformats.org/officeDocument/2006/relationships/tags" Target="../tags/tag185.xml"/><Relationship Id="rId35" Type="http://schemas.openxmlformats.org/officeDocument/2006/relationships/tags" Target="../tags/tag190.xml"/><Relationship Id="rId43" Type="http://schemas.openxmlformats.org/officeDocument/2006/relationships/tags" Target="../tags/tag198.xml"/><Relationship Id="rId48" Type="http://schemas.openxmlformats.org/officeDocument/2006/relationships/image" Target="../media/image98.png"/><Relationship Id="rId8" Type="http://schemas.openxmlformats.org/officeDocument/2006/relationships/tags" Target="../tags/tag163.xml"/><Relationship Id="rId51" Type="http://schemas.openxmlformats.org/officeDocument/2006/relationships/image" Target="../media/image77.svg"/><Relationship Id="rId3" Type="http://schemas.openxmlformats.org/officeDocument/2006/relationships/tags" Target="../tags/tag158.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tags" Target="../tags/tag180.xml"/><Relationship Id="rId33" Type="http://schemas.openxmlformats.org/officeDocument/2006/relationships/tags" Target="../tags/tag188.xml"/><Relationship Id="rId38" Type="http://schemas.openxmlformats.org/officeDocument/2006/relationships/tags" Target="../tags/tag193.xml"/><Relationship Id="rId46" Type="http://schemas.openxmlformats.org/officeDocument/2006/relationships/slideLayout" Target="../slideLayouts/slideLayout3.xml"/><Relationship Id="rId20" Type="http://schemas.openxmlformats.org/officeDocument/2006/relationships/tags" Target="../tags/tag175.xml"/><Relationship Id="rId41" Type="http://schemas.openxmlformats.org/officeDocument/2006/relationships/tags" Target="../tags/tag196.xml"/><Relationship Id="rId1" Type="http://schemas.openxmlformats.org/officeDocument/2006/relationships/tags" Target="../tags/tag156.xml"/><Relationship Id="rId6" Type="http://schemas.openxmlformats.org/officeDocument/2006/relationships/tags" Target="../tags/tag16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9.svg"/><Relationship Id="rId21"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11.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tags" Target="../tags/tag226.xml"/><Relationship Id="rId39" Type="http://schemas.openxmlformats.org/officeDocument/2006/relationships/tags" Target="../tags/tag239.xml"/><Relationship Id="rId21" Type="http://schemas.openxmlformats.org/officeDocument/2006/relationships/tags" Target="../tags/tag221.xml"/><Relationship Id="rId34" Type="http://schemas.openxmlformats.org/officeDocument/2006/relationships/tags" Target="../tags/tag234.xml"/><Relationship Id="rId42" Type="http://schemas.openxmlformats.org/officeDocument/2006/relationships/tags" Target="../tags/tag242.xml"/><Relationship Id="rId47" Type="http://schemas.openxmlformats.org/officeDocument/2006/relationships/image" Target="../media/image103.png"/><Relationship Id="rId50" Type="http://schemas.openxmlformats.org/officeDocument/2006/relationships/image" Target="../media/image106.png"/><Relationship Id="rId7" Type="http://schemas.openxmlformats.org/officeDocument/2006/relationships/tags" Target="../tags/tag207.xml"/><Relationship Id="rId2" Type="http://schemas.openxmlformats.org/officeDocument/2006/relationships/tags" Target="../tags/tag202.xml"/><Relationship Id="rId16" Type="http://schemas.openxmlformats.org/officeDocument/2006/relationships/tags" Target="../tags/tag216.xml"/><Relationship Id="rId29" Type="http://schemas.openxmlformats.org/officeDocument/2006/relationships/tags" Target="../tags/tag229.xml"/><Relationship Id="rId11" Type="http://schemas.openxmlformats.org/officeDocument/2006/relationships/tags" Target="../tags/tag211.xml"/><Relationship Id="rId24" Type="http://schemas.openxmlformats.org/officeDocument/2006/relationships/tags" Target="../tags/tag224.xml"/><Relationship Id="rId32" Type="http://schemas.openxmlformats.org/officeDocument/2006/relationships/tags" Target="../tags/tag232.xml"/><Relationship Id="rId37" Type="http://schemas.openxmlformats.org/officeDocument/2006/relationships/tags" Target="../tags/tag237.xml"/><Relationship Id="rId40" Type="http://schemas.openxmlformats.org/officeDocument/2006/relationships/tags" Target="../tags/tag240.xml"/><Relationship Id="rId45" Type="http://schemas.openxmlformats.org/officeDocument/2006/relationships/image" Target="../media/image101.jpeg"/><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tags" Target="../tags/tag223.xml"/><Relationship Id="rId28" Type="http://schemas.openxmlformats.org/officeDocument/2006/relationships/tags" Target="../tags/tag228.xml"/><Relationship Id="rId36" Type="http://schemas.openxmlformats.org/officeDocument/2006/relationships/tags" Target="../tags/tag236.xml"/><Relationship Id="rId49" Type="http://schemas.openxmlformats.org/officeDocument/2006/relationships/image" Target="../media/image105.png"/><Relationship Id="rId10" Type="http://schemas.openxmlformats.org/officeDocument/2006/relationships/tags" Target="../tags/tag210.xml"/><Relationship Id="rId19" Type="http://schemas.openxmlformats.org/officeDocument/2006/relationships/tags" Target="../tags/tag219.xml"/><Relationship Id="rId31" Type="http://schemas.openxmlformats.org/officeDocument/2006/relationships/tags" Target="../tags/tag231.xml"/><Relationship Id="rId44" Type="http://schemas.openxmlformats.org/officeDocument/2006/relationships/slideLayout" Target="../slideLayouts/slideLayout3.xml"/><Relationship Id="rId52" Type="http://schemas.openxmlformats.org/officeDocument/2006/relationships/image" Target="../media/image108.png"/><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tags" Target="../tags/tag222.xml"/><Relationship Id="rId27" Type="http://schemas.openxmlformats.org/officeDocument/2006/relationships/tags" Target="../tags/tag227.xml"/><Relationship Id="rId30" Type="http://schemas.openxmlformats.org/officeDocument/2006/relationships/tags" Target="../tags/tag230.xml"/><Relationship Id="rId35" Type="http://schemas.openxmlformats.org/officeDocument/2006/relationships/tags" Target="../tags/tag235.xml"/><Relationship Id="rId43" Type="http://schemas.openxmlformats.org/officeDocument/2006/relationships/tags" Target="../tags/tag243.xml"/><Relationship Id="rId48" Type="http://schemas.openxmlformats.org/officeDocument/2006/relationships/image" Target="../media/image104.png"/><Relationship Id="rId8" Type="http://schemas.openxmlformats.org/officeDocument/2006/relationships/tags" Target="../tags/tag208.xml"/><Relationship Id="rId51" Type="http://schemas.openxmlformats.org/officeDocument/2006/relationships/image" Target="../media/image107.png"/><Relationship Id="rId3" Type="http://schemas.openxmlformats.org/officeDocument/2006/relationships/tags" Target="../tags/tag203.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tags" Target="../tags/tag225.xml"/><Relationship Id="rId33" Type="http://schemas.openxmlformats.org/officeDocument/2006/relationships/tags" Target="../tags/tag233.xml"/><Relationship Id="rId38" Type="http://schemas.openxmlformats.org/officeDocument/2006/relationships/tags" Target="../tags/tag238.xml"/><Relationship Id="rId46" Type="http://schemas.openxmlformats.org/officeDocument/2006/relationships/image" Target="../media/image102.jpeg"/><Relationship Id="rId20" Type="http://schemas.openxmlformats.org/officeDocument/2006/relationships/tags" Target="../tags/tag220.xml"/><Relationship Id="rId41" Type="http://schemas.openxmlformats.org/officeDocument/2006/relationships/tags" Target="../tags/tag241.xml"/><Relationship Id="rId1" Type="http://schemas.openxmlformats.org/officeDocument/2006/relationships/tags" Target="../tags/tag201.xml"/><Relationship Id="rId6" Type="http://schemas.openxmlformats.org/officeDocument/2006/relationships/tags" Target="../tags/tag206.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244.xml"/><Relationship Id="rId5" Type="http://schemas.microsoft.com/office/2007/relationships/hdphoto" Target="../media/hdphoto2.wdp"/><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45.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5.svg"/><Relationship Id="rId19" Type="http://schemas.openxmlformats.org/officeDocument/2006/relationships/image" Target="../media/image3.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123.sv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27.sv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132.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129.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31.svg"/><Relationship Id="rId19" Type="http://schemas.openxmlformats.org/officeDocument/2006/relationships/image" Target="../media/image3.png"/><Relationship Id="rId4" Type="http://schemas.openxmlformats.org/officeDocument/2006/relationships/image" Target="../media/image128.svg"/><Relationship Id="rId9" Type="http://schemas.openxmlformats.org/officeDocument/2006/relationships/image" Target="../media/image14.png"/><Relationship Id="rId14" Type="http://schemas.openxmlformats.org/officeDocument/2006/relationships/image" Target="../media/image25.svg"/></Relationships>
</file>

<file path=ppt/slides/_rels/slide44.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128.svg"/><Relationship Id="rId21" Type="http://schemas.openxmlformats.org/officeDocument/2006/relationships/image" Target="../media/image31.svg"/><Relationship Id="rId34" Type="http://schemas.openxmlformats.org/officeDocument/2006/relationships/image" Target="../media/image137.png"/><Relationship Id="rId7" Type="http://schemas.openxmlformats.org/officeDocument/2006/relationships/image" Target="../media/image130.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136.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39.sv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135.png"/><Relationship Id="rId5" Type="http://schemas.openxmlformats.org/officeDocument/2006/relationships/image" Target="../media/image129.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1.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133.png"/><Relationship Id="rId35" Type="http://schemas.openxmlformats.org/officeDocument/2006/relationships/image" Target="../media/image138.sv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3.xml"/><Relationship Id="rId7" Type="http://schemas.openxmlformats.org/officeDocument/2006/relationships/image" Target="../media/image50.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9" Type="http://schemas.openxmlformats.org/officeDocument/2006/relationships/image" Target="../media/image58.png"/><Relationship Id="rId21" Type="http://schemas.openxmlformats.org/officeDocument/2006/relationships/tags" Target="../tags/tag24.xml"/><Relationship Id="rId34" Type="http://schemas.openxmlformats.org/officeDocument/2006/relationships/image" Target="../media/image53.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notesSlide" Target="../notesSlides/notesSlide2.xml"/><Relationship Id="rId38" Type="http://schemas.openxmlformats.org/officeDocument/2006/relationships/image" Target="../media/image57.sv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slideLayout" Target="../slideLayouts/slideLayout3.xml"/><Relationship Id="rId37" Type="http://schemas.openxmlformats.org/officeDocument/2006/relationships/image" Target="../media/image56.pn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image" Target="../media/image55.pn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image" Target="../media/image54.png"/><Relationship Id="rId8" Type="http://schemas.openxmlformats.org/officeDocument/2006/relationships/tags" Target="../tags/tag11.xml"/><Relationship Id="rId3"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slideLayout" Target="../slideLayouts/slideLayout3.xml"/><Relationship Id="rId3" Type="http://schemas.openxmlformats.org/officeDocument/2006/relationships/tags" Target="../tags/tag37.xml"/><Relationship Id="rId21" Type="http://schemas.openxmlformats.org/officeDocument/2006/relationships/tags" Target="../tags/tag55.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55.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image" Target="../media/image57.sv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image" Target="../media/image54.png"/><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56.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notesSlide" Target="../notesSlides/notesSlide3.xml"/><Relationship Id="rId30" Type="http://schemas.openxmlformats.org/officeDocument/2006/relationships/image" Target="../media/image59.png"/></Relationships>
</file>

<file path=ppt/slides/_rels/slide9.xml.rels><?xml version="1.0" encoding="UTF-8" standalone="yes"?>
<Relationships xmlns="http://schemas.openxmlformats.org/package/2006/relationships"><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9" Type="http://schemas.openxmlformats.org/officeDocument/2006/relationships/tags" Target="../tags/tag98.xml"/><Relationship Id="rId21" Type="http://schemas.openxmlformats.org/officeDocument/2006/relationships/tags" Target="../tags/tag80.xml"/><Relationship Id="rId34" Type="http://schemas.openxmlformats.org/officeDocument/2006/relationships/tags" Target="../tags/tag93.xml"/><Relationship Id="rId42" Type="http://schemas.openxmlformats.org/officeDocument/2006/relationships/tags" Target="../tags/tag101.xml"/><Relationship Id="rId47" Type="http://schemas.openxmlformats.org/officeDocument/2006/relationships/tags" Target="../tags/tag106.xml"/><Relationship Id="rId50" Type="http://schemas.openxmlformats.org/officeDocument/2006/relationships/tags" Target="../tags/tag109.xml"/><Relationship Id="rId55" Type="http://schemas.openxmlformats.org/officeDocument/2006/relationships/image" Target="../media/image48.svg"/><Relationship Id="rId7" Type="http://schemas.openxmlformats.org/officeDocument/2006/relationships/tags" Target="../tags/tag66.xml"/><Relationship Id="rId2" Type="http://schemas.openxmlformats.org/officeDocument/2006/relationships/tags" Target="../tags/tag61.xml"/><Relationship Id="rId16" Type="http://schemas.openxmlformats.org/officeDocument/2006/relationships/tags" Target="../tags/tag75.xml"/><Relationship Id="rId29" Type="http://schemas.openxmlformats.org/officeDocument/2006/relationships/tags" Target="../tags/tag88.xml"/><Relationship Id="rId11" Type="http://schemas.openxmlformats.org/officeDocument/2006/relationships/tags" Target="../tags/tag70.xml"/><Relationship Id="rId24" Type="http://schemas.openxmlformats.org/officeDocument/2006/relationships/tags" Target="../tags/tag83.xml"/><Relationship Id="rId32" Type="http://schemas.openxmlformats.org/officeDocument/2006/relationships/tags" Target="../tags/tag91.xml"/><Relationship Id="rId37" Type="http://schemas.openxmlformats.org/officeDocument/2006/relationships/tags" Target="../tags/tag96.xml"/><Relationship Id="rId40" Type="http://schemas.openxmlformats.org/officeDocument/2006/relationships/tags" Target="../tags/tag99.xml"/><Relationship Id="rId45" Type="http://schemas.openxmlformats.org/officeDocument/2006/relationships/tags" Target="../tags/tag104.xml"/><Relationship Id="rId53" Type="http://schemas.openxmlformats.org/officeDocument/2006/relationships/slideLayout" Target="../slideLayouts/slideLayout3.xml"/><Relationship Id="rId58" Type="http://schemas.openxmlformats.org/officeDocument/2006/relationships/image" Target="../media/image53.png"/><Relationship Id="rId5" Type="http://schemas.openxmlformats.org/officeDocument/2006/relationships/tags" Target="../tags/tag64.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tags" Target="../tags/tag89.xml"/><Relationship Id="rId35" Type="http://schemas.openxmlformats.org/officeDocument/2006/relationships/tags" Target="../tags/tag94.xml"/><Relationship Id="rId43" Type="http://schemas.openxmlformats.org/officeDocument/2006/relationships/tags" Target="../tags/tag102.xml"/><Relationship Id="rId48" Type="http://schemas.openxmlformats.org/officeDocument/2006/relationships/tags" Target="../tags/tag107.xml"/><Relationship Id="rId56" Type="http://schemas.openxmlformats.org/officeDocument/2006/relationships/image" Target="../media/image49.png"/><Relationship Id="rId8" Type="http://schemas.openxmlformats.org/officeDocument/2006/relationships/tags" Target="../tags/tag67.xml"/><Relationship Id="rId51" Type="http://schemas.openxmlformats.org/officeDocument/2006/relationships/tags" Target="../tags/tag110.xml"/><Relationship Id="rId3" Type="http://schemas.openxmlformats.org/officeDocument/2006/relationships/tags" Target="../tags/tag62.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33" Type="http://schemas.openxmlformats.org/officeDocument/2006/relationships/tags" Target="../tags/tag92.xml"/><Relationship Id="rId38" Type="http://schemas.openxmlformats.org/officeDocument/2006/relationships/tags" Target="../tags/tag97.xml"/><Relationship Id="rId46" Type="http://schemas.openxmlformats.org/officeDocument/2006/relationships/tags" Target="../tags/tag105.xml"/><Relationship Id="rId59" Type="http://schemas.openxmlformats.org/officeDocument/2006/relationships/image" Target="../media/image60.png"/><Relationship Id="rId20" Type="http://schemas.openxmlformats.org/officeDocument/2006/relationships/tags" Target="../tags/tag79.xml"/><Relationship Id="rId41" Type="http://schemas.openxmlformats.org/officeDocument/2006/relationships/tags" Target="../tags/tag100.xml"/><Relationship Id="rId54" Type="http://schemas.openxmlformats.org/officeDocument/2006/relationships/image" Target="../media/image47.png"/><Relationship Id="rId1" Type="http://schemas.openxmlformats.org/officeDocument/2006/relationships/tags" Target="../tags/tag60.xml"/><Relationship Id="rId6" Type="http://schemas.openxmlformats.org/officeDocument/2006/relationships/tags" Target="../tags/tag65.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36" Type="http://schemas.openxmlformats.org/officeDocument/2006/relationships/tags" Target="../tags/tag95.xml"/><Relationship Id="rId49" Type="http://schemas.openxmlformats.org/officeDocument/2006/relationships/tags" Target="../tags/tag108.xml"/><Relationship Id="rId57" Type="http://schemas.openxmlformats.org/officeDocument/2006/relationships/image" Target="../media/image50.svg"/><Relationship Id="rId10" Type="http://schemas.openxmlformats.org/officeDocument/2006/relationships/tags" Target="../tags/tag69.xml"/><Relationship Id="rId31" Type="http://schemas.openxmlformats.org/officeDocument/2006/relationships/tags" Target="../tags/tag90.xml"/><Relationship Id="rId44" Type="http://schemas.openxmlformats.org/officeDocument/2006/relationships/tags" Target="../tags/tag103.xml"/><Relationship Id="rId52" Type="http://schemas.openxmlformats.org/officeDocument/2006/relationships/tags" Target="../tags/tag111.xml"/><Relationship Id="rId60"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0870"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267961" y="825771"/>
            <a:ext cx="5642891"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31</a:t>
            </a:r>
            <a:r>
              <a:rPr lang="fr-FR" sz="3200">
                <a:solidFill>
                  <a:srgbClr val="742774"/>
                </a:solidFill>
                <a:latin typeface="Berlin Sans FB"/>
              </a:rPr>
              <a:t> janvier 2024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2516779" cy="461665"/>
          </a:xfrm>
          <a:prstGeom prst="rect">
            <a:avLst/>
          </a:prstGeom>
          <a:noFill/>
        </p:spPr>
        <p:txBody>
          <a:bodyPr wrap="none" lIns="91440" tIns="45720" rIns="91440" bIns="45720" rtlCol="0" anchor="t">
            <a:spAutoFit/>
          </a:bodyPr>
          <a:lstStyle/>
          <a:p>
            <a:r>
              <a:rPr lang="fr-FR" sz="2400">
                <a:latin typeface="Segoe UI Semibold"/>
                <a:cs typeface="Segoe UI Semibold"/>
              </a:rPr>
              <a:t>Romain GERARD</a:t>
            </a:r>
            <a:endParaRPr lang="fr-FR">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646331"/>
          </a:xfrm>
          <a:prstGeom prst="rect">
            <a:avLst/>
          </a:prstGeom>
          <a:noFill/>
        </p:spPr>
        <p:txBody>
          <a:bodyPr wrap="square" lIns="91440" tIns="45720" rIns="91440" bIns="45720" rtlCol="0" anchor="t">
            <a:spAutoFit/>
          </a:bodyPr>
          <a:lstStyle/>
          <a:p>
            <a:r>
              <a:rPr lang="fr-FR">
                <a:solidFill>
                  <a:srgbClr val="742774"/>
                </a:solidFill>
                <a:latin typeface="Segoe UI Semibold"/>
                <a:cs typeface="Segoe UI Semibold"/>
              </a:rPr>
              <a:t>Power Platform et + </a:t>
            </a:r>
            <a:r>
              <a:rPr lang="fr-FR">
                <a:solidFill>
                  <a:srgbClr val="742774"/>
                </a:solidFill>
                <a:latin typeface="Segoe UI"/>
                <a:cs typeface="Segoe UI"/>
              </a:rPr>
              <a:t>: </a:t>
            </a:r>
            <a:r>
              <a:rPr lang="fr-FR" b="0" i="0">
                <a:effectLst/>
                <a:latin typeface="-apple-system"/>
              </a:rPr>
              <a:t>Retour d’expérience sur la gouvernance transverse entre Power Platform, Datas(Power BI/Fabric), Azure.</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517549"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Clothilde FACON</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5605509" cy="369332"/>
          </a:xfrm>
          <a:prstGeom prst="rect">
            <a:avLst/>
          </a:prstGeom>
          <a:noFill/>
        </p:spPr>
        <p:txBody>
          <a:bodyPr wrap="none" rtlCol="0">
            <a:spAutoFit/>
          </a:bodyPr>
          <a:lstStyle/>
          <a:p>
            <a:r>
              <a:rPr lang="fr-FR">
                <a:solidFill>
                  <a:srgbClr val="742774"/>
                </a:solidFill>
                <a:latin typeface="Segoe UI Semibold" panose="020B0702040204020203" pitchFamily="34" charset="0"/>
                <a:cs typeface="Segoe UI Semibold" panose="020B0702040204020203" pitchFamily="34" charset="0"/>
              </a:rPr>
              <a:t>Power Apps </a:t>
            </a:r>
            <a:r>
              <a:rPr lang="fr-FR">
                <a:latin typeface="Segoe UI" panose="020B0502040204020203" pitchFamily="34" charset="0"/>
                <a:cs typeface="Segoe UI" panose="020B0502040204020203" pitchFamily="34" charset="0"/>
              </a:rPr>
              <a:t>: </a:t>
            </a:r>
            <a:r>
              <a:rPr lang="en-US" b="0" i="0">
                <a:effectLst/>
                <a:latin typeface="-apple-system"/>
              </a:rPr>
              <a:t> </a:t>
            </a:r>
            <a:r>
              <a:rPr lang="fr-FR"/>
              <a:t>UI UX - Bonnes pratiques &amp; Pièges à éviter</a:t>
            </a:r>
            <a:endParaRPr lang="fr-FR">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319AF00C-5D2C-7E76-6869-B26BC328AC54}"/>
              </a:ext>
            </a:extLst>
          </p:cNvPr>
          <p:cNvSpPr>
            <a:spLocks noGrp="1"/>
          </p:cNvSpPr>
          <p:nvPr>
            <p:ph type="pic" sz="quarter" idx="13"/>
          </p:nvPr>
        </p:nvSpPr>
        <p:spPr/>
        <p:txBody>
          <a:bodyPr/>
          <a:lstStyle/>
          <a:p>
            <a:endParaRPr lang="fr-FR"/>
          </a:p>
        </p:txBody>
      </p:sp>
      <p:sp>
        <p:nvSpPr>
          <p:cNvPr id="8" name="Titre 7">
            <a:extLst>
              <a:ext uri="{FF2B5EF4-FFF2-40B4-BE49-F238E27FC236}">
                <a16:creationId xmlns:a16="http://schemas.microsoft.com/office/drawing/2014/main" id="{89CD7655-AE71-946D-F500-B47B3CC24510}"/>
              </a:ext>
            </a:extLst>
          </p:cNvPr>
          <p:cNvSpPr>
            <a:spLocks noGrp="1"/>
          </p:cNvSpPr>
          <p:nvPr>
            <p:ph type="ctrTitle"/>
          </p:nvPr>
        </p:nvSpPr>
        <p:spPr/>
        <p:txBody>
          <a:bodyPr/>
          <a:lstStyle/>
          <a:p>
            <a:r>
              <a:rPr lang="fr-FR"/>
              <a:t>Comment ça marche ailleurs</a:t>
            </a:r>
          </a:p>
        </p:txBody>
      </p:sp>
      <p:sp>
        <p:nvSpPr>
          <p:cNvPr id="10" name="Sous-titre 9">
            <a:extLst>
              <a:ext uri="{FF2B5EF4-FFF2-40B4-BE49-F238E27FC236}">
                <a16:creationId xmlns:a16="http://schemas.microsoft.com/office/drawing/2014/main" id="{034E8E2C-1B4C-A7C7-49E9-E498667678A7}"/>
              </a:ext>
            </a:extLst>
          </p:cNvPr>
          <p:cNvSpPr>
            <a:spLocks noGrp="1"/>
          </p:cNvSpPr>
          <p:nvPr>
            <p:ph type="subTitle" idx="1"/>
          </p:nvPr>
        </p:nvSpPr>
        <p:spPr/>
        <p:txBody>
          <a:bodyPr/>
          <a:lstStyle/>
          <a:p>
            <a:r>
              <a:rPr lang="fr-FR"/>
              <a:t>Retours d’expériences anonymisés</a:t>
            </a:r>
          </a:p>
        </p:txBody>
      </p:sp>
      <p:sp>
        <p:nvSpPr>
          <p:cNvPr id="4" name="Espace réservé du numéro de diapositive 3">
            <a:extLst>
              <a:ext uri="{FF2B5EF4-FFF2-40B4-BE49-F238E27FC236}">
                <a16:creationId xmlns:a16="http://schemas.microsoft.com/office/drawing/2014/main" id="{1B213E01-E6D2-B743-65DC-3AD86F74F03E}"/>
              </a:ext>
            </a:extLst>
          </p:cNvPr>
          <p:cNvSpPr>
            <a:spLocks noGrp="1"/>
          </p:cNvSpPr>
          <p:nvPr>
            <p:ph type="sldNum" sz="quarter" idx="12"/>
          </p:nvPr>
        </p:nvSpPr>
        <p:spPr/>
        <p:txBody>
          <a:bodyPr/>
          <a:lstStyle/>
          <a:p>
            <a:fld id="{F2D2C361-7486-4AB1-8DE5-A0E4E1B2CF91}" type="slidenum">
              <a:rPr lang="fr-FR" smtClean="0"/>
              <a:t>10</a:t>
            </a:fld>
            <a:endParaRPr lang="fr-FR"/>
          </a:p>
        </p:txBody>
      </p:sp>
    </p:spTree>
    <p:extLst>
      <p:ext uri="{BB962C8B-B14F-4D97-AF65-F5344CB8AC3E}">
        <p14:creationId xmlns:p14="http://schemas.microsoft.com/office/powerpoint/2010/main" val="60701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p:txBody>
          <a:bodyPr>
            <a:normAutofit fontScale="90000"/>
          </a:bodyPr>
          <a:lstStyle/>
          <a:p>
            <a:r>
              <a:rPr lang="fr-FR"/>
              <a:t>L’équipe historique évolue avec le </a:t>
            </a:r>
            <a:r>
              <a:rPr lang="fr-FR" err="1"/>
              <a:t>low</a:t>
            </a:r>
            <a:r>
              <a:rPr lang="fr-FR"/>
              <a:t> code</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11</a:t>
            </a:fld>
            <a:endParaRPr lang="fr-FR"/>
          </a:p>
        </p:txBody>
      </p:sp>
      <p:sp>
        <p:nvSpPr>
          <p:cNvPr id="2" name="Rectangle : coins arrondis 1">
            <a:extLst>
              <a:ext uri="{FF2B5EF4-FFF2-40B4-BE49-F238E27FC236}">
                <a16:creationId xmlns:a16="http://schemas.microsoft.com/office/drawing/2014/main" id="{FD268666-69F7-0D29-EAE9-8A89A8ABD5DA}"/>
              </a:ext>
            </a:extLst>
          </p:cNvPr>
          <p:cNvSpPr/>
          <p:nvPr>
            <p:custDataLst>
              <p:tags r:id="rId1"/>
            </p:custDataLst>
          </p:nvPr>
        </p:nvSpPr>
        <p:spPr>
          <a:xfrm>
            <a:off x="1333830" y="5108570"/>
            <a:ext cx="9524341" cy="1200163"/>
          </a:xfrm>
          <a:prstGeom prst="roundRect">
            <a:avLst>
              <a:gd name="adj" fmla="val 7177"/>
            </a:avLst>
          </a:prstGeom>
          <a:noFill/>
          <a:ln w="3175" cap="flat" cmpd="sng" algn="ctr">
            <a:solidFill>
              <a:schemeClr val="accent1"/>
            </a:solidFill>
            <a:prstDash val="dashDot"/>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p:txBody>
      </p:sp>
      <p:sp>
        <p:nvSpPr>
          <p:cNvPr id="3" name="Rectangle : coins arrondis 2">
            <a:extLst>
              <a:ext uri="{FF2B5EF4-FFF2-40B4-BE49-F238E27FC236}">
                <a16:creationId xmlns:a16="http://schemas.microsoft.com/office/drawing/2014/main" id="{56BDFBA5-2F09-F002-0D94-C8B086C9BC39}"/>
              </a:ext>
            </a:extLst>
          </p:cNvPr>
          <p:cNvSpPr/>
          <p:nvPr>
            <p:custDataLst>
              <p:tags r:id="rId2"/>
            </p:custDataLst>
          </p:nvPr>
        </p:nvSpPr>
        <p:spPr>
          <a:xfrm>
            <a:off x="1333830" y="1305148"/>
            <a:ext cx="3980292" cy="1730250"/>
          </a:xfrm>
          <a:prstGeom prst="roundRect">
            <a:avLst>
              <a:gd name="adj" fmla="val 3251"/>
            </a:avLst>
          </a:prstGeom>
          <a:noFill/>
          <a:ln w="3175" cap="flat" cmpd="sng" algn="ctr">
            <a:solidFill>
              <a:srgbClr val="2987F7"/>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300" normalizeH="0" baseline="0" noProof="0">
                <a:ln>
                  <a:noFill/>
                </a:ln>
                <a:solidFill>
                  <a:srgbClr val="002060"/>
                </a:solidFill>
                <a:effectLst/>
                <a:uLnTx/>
                <a:uFillTx/>
                <a:latin typeface="Segoe UI"/>
                <a:ea typeface="+mn-ea"/>
                <a:cs typeface="+mn-cs"/>
              </a:rPr>
              <a:t>EQUIPE HISTORIQUE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Développement</a:t>
            </a:r>
            <a:r>
              <a:rPr kumimoji="0" lang="en-US" sz="1100" b="0" i="0" u="none" strike="noStrike" kern="0" cap="none" spc="0" normalizeH="0" baseline="0" noProof="0">
                <a:ln>
                  <a:noFill/>
                </a:ln>
                <a:solidFill>
                  <a:srgbClr val="002060"/>
                </a:solidFill>
                <a:effectLst/>
                <a:uLnTx/>
                <a:uFillTx/>
                <a:latin typeface="Segoe UI"/>
                <a:ea typeface="+mn-ea"/>
                <a:cs typeface="+mn-cs"/>
              </a:rPr>
              <a:t> sur </a:t>
            </a:r>
            <a:r>
              <a:rPr kumimoji="0" lang="en-US" sz="1100" b="0" i="0" u="none" strike="noStrike" kern="0" cap="none" spc="0" normalizeH="0" baseline="0" noProof="0" err="1">
                <a:ln>
                  <a:noFill/>
                </a:ln>
                <a:solidFill>
                  <a:srgbClr val="002060"/>
                </a:solidFill>
                <a:effectLst/>
                <a:uLnTx/>
                <a:uFillTx/>
                <a:latin typeface="Segoe UI"/>
                <a:ea typeface="+mn-ea"/>
                <a:cs typeface="+mn-cs"/>
              </a:rPr>
              <a:t>mesure</a:t>
            </a:r>
            <a:endParaRPr kumimoji="0" lang="en-US" sz="11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Environment on premise et/</a:t>
            </a:r>
            <a:r>
              <a:rPr kumimoji="0" lang="en-US" sz="1100" b="0" i="0" u="none" strike="noStrike" kern="0" cap="none" spc="0" normalizeH="0" baseline="0" noProof="0" err="1">
                <a:ln>
                  <a:noFill/>
                </a:ln>
                <a:solidFill>
                  <a:srgbClr val="002060"/>
                </a:solidFill>
                <a:effectLst/>
                <a:uLnTx/>
                <a:uFillTx/>
                <a:latin typeface="Segoe UI"/>
                <a:ea typeface="+mn-ea"/>
                <a:cs typeface="+mn-cs"/>
              </a:rPr>
              <a:t>ou</a:t>
            </a:r>
            <a:r>
              <a:rPr kumimoji="0" lang="en-US" sz="1100" b="0" i="0" u="none" strike="noStrike" kern="0" cap="none" spc="0" normalizeH="0" baseline="0" noProof="0">
                <a:ln>
                  <a:noFill/>
                </a:ln>
                <a:solidFill>
                  <a:srgbClr val="002060"/>
                </a:solidFill>
                <a:effectLst/>
                <a:uLnTx/>
                <a:uFillTx/>
                <a:latin typeface="Segoe UI"/>
                <a:ea typeface="+mn-ea"/>
                <a:cs typeface="+mn-cs"/>
              </a:rPr>
              <a:t> Cloud</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Cycle </a:t>
            </a:r>
            <a:r>
              <a:rPr kumimoji="0" lang="en-US" sz="1100" b="0" i="0" u="none" strike="noStrike" kern="0" cap="none" spc="0" normalizeH="0" baseline="0" noProof="0" err="1">
                <a:ln>
                  <a:noFill/>
                </a:ln>
                <a:solidFill>
                  <a:srgbClr val="002060"/>
                </a:solidFill>
                <a:effectLst/>
                <a:uLnTx/>
                <a:uFillTx/>
                <a:latin typeface="Segoe UI"/>
                <a:ea typeface="+mn-ea"/>
                <a:cs typeface="+mn-cs"/>
              </a:rPr>
              <a:t>projet</a:t>
            </a:r>
            <a:r>
              <a:rPr kumimoji="0" lang="en-US" sz="1100" b="0" i="0" u="none" strike="noStrike" kern="0" cap="none" spc="0" normalizeH="0" baseline="0" noProof="0">
                <a:ln>
                  <a:noFill/>
                </a:ln>
                <a:solidFill>
                  <a:srgbClr val="002060"/>
                </a:solidFill>
                <a:effectLst/>
                <a:uLnTx/>
                <a:uFillTx/>
                <a:latin typeface="Segoe UI"/>
                <a:ea typeface="+mn-ea"/>
                <a:cs typeface="+mn-cs"/>
              </a:rPr>
              <a:t> long &amp; </a:t>
            </a:r>
            <a:r>
              <a:rPr kumimoji="0" lang="en-US" sz="1100" b="0" i="0" u="none" strike="noStrike" kern="0" cap="none" spc="0" normalizeH="0" baseline="0" noProof="0" err="1">
                <a:ln>
                  <a:noFill/>
                </a:ln>
                <a:solidFill>
                  <a:srgbClr val="002060"/>
                </a:solidFill>
                <a:effectLst/>
                <a:uLnTx/>
                <a:uFillTx/>
                <a:latin typeface="Segoe UI"/>
                <a:ea typeface="+mn-ea"/>
                <a:cs typeface="+mn-cs"/>
              </a:rPr>
              <a:t>cadrés</a:t>
            </a:r>
            <a:endParaRPr kumimoji="0" lang="en-US" sz="11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Séparation</a:t>
            </a:r>
            <a:r>
              <a:rPr kumimoji="0" lang="en-US" sz="1100" b="0" i="0" u="none" strike="noStrike" kern="0" cap="none" spc="0" normalizeH="0" baseline="0" noProof="0">
                <a:ln>
                  <a:noFill/>
                </a:ln>
                <a:solidFill>
                  <a:srgbClr val="002060"/>
                </a:solidFill>
                <a:effectLst/>
                <a:uLnTx/>
                <a:uFillTx/>
                <a:latin typeface="Segoe UI"/>
                <a:ea typeface="+mn-ea"/>
                <a:cs typeface="+mn-cs"/>
              </a:rPr>
              <a:t> des équipes IT et Business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Maintenance 100% IT</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Projet</a:t>
            </a:r>
            <a:r>
              <a:rPr kumimoji="0" lang="en-US" sz="1100" b="0" i="0" u="none" strike="noStrike" kern="0" cap="none" spc="0" normalizeH="0" baseline="0" noProof="0">
                <a:ln>
                  <a:noFill/>
                </a:ln>
                <a:solidFill>
                  <a:srgbClr val="002060"/>
                </a:solidFill>
                <a:effectLst/>
                <a:uLnTx/>
                <a:uFillTx/>
                <a:latin typeface="Segoe UI"/>
                <a:ea typeface="+mn-ea"/>
                <a:cs typeface="+mn-cs"/>
              </a:rPr>
              <a:t> Agile et Cycle V</a:t>
            </a:r>
          </a:p>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2060"/>
              </a:solidFill>
              <a:effectLst/>
              <a:uLnTx/>
              <a:uFillTx/>
              <a:latin typeface="Segoe UI"/>
              <a:ea typeface="+mn-ea"/>
              <a:cs typeface="+mn-cs"/>
            </a:endParaRPr>
          </a:p>
        </p:txBody>
      </p:sp>
      <p:sp>
        <p:nvSpPr>
          <p:cNvPr id="4" name="Rectangle : coins arrondis 3">
            <a:extLst>
              <a:ext uri="{FF2B5EF4-FFF2-40B4-BE49-F238E27FC236}">
                <a16:creationId xmlns:a16="http://schemas.microsoft.com/office/drawing/2014/main" id="{6BAECA7D-104E-BF4A-C32F-149246E36F32}"/>
              </a:ext>
            </a:extLst>
          </p:cNvPr>
          <p:cNvSpPr/>
          <p:nvPr>
            <p:custDataLst>
              <p:tags r:id="rId3"/>
            </p:custDataLst>
          </p:nvPr>
        </p:nvSpPr>
        <p:spPr>
          <a:xfrm>
            <a:off x="6877879" y="1305148"/>
            <a:ext cx="3980292" cy="1730250"/>
          </a:xfrm>
          <a:prstGeom prst="roundRect">
            <a:avLst>
              <a:gd name="adj" fmla="val 4258"/>
            </a:avLst>
          </a:prstGeom>
          <a:noFill/>
          <a:ln w="3175" cap="flat" cmpd="sng" algn="ctr">
            <a:solidFill>
              <a:srgbClr val="2987F7"/>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rgbClr val="002060"/>
                </a:solidFill>
                <a:effectLst/>
                <a:uLnTx/>
                <a:uFillTx/>
                <a:latin typeface="Segoe UI"/>
                <a:ea typeface="+mn-ea"/>
                <a:cs typeface="+mn-cs"/>
              </a:rPr>
              <a:t>EQUIPE LOW CODE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Paramétrage</a:t>
            </a:r>
            <a:r>
              <a:rPr kumimoji="0" lang="en-US" sz="1100" b="0" i="0" u="none" strike="noStrike" kern="0" cap="none" spc="0" normalizeH="0" baseline="0" noProof="0">
                <a:ln>
                  <a:noFill/>
                </a:ln>
                <a:solidFill>
                  <a:srgbClr val="002060"/>
                </a:solidFill>
                <a:effectLst/>
                <a:uLnTx/>
                <a:uFillTx/>
                <a:latin typeface="Segoe UI"/>
                <a:ea typeface="+mn-ea"/>
                <a:cs typeface="+mn-cs"/>
              </a:rPr>
              <a:t> au “Best Capability”</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Full Cloud</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Projet</a:t>
            </a:r>
            <a:r>
              <a:rPr kumimoji="0" lang="en-US" sz="1100" b="0" i="0" u="none" strike="noStrike" kern="0" cap="none" spc="0" normalizeH="0" baseline="0" noProof="0">
                <a:ln>
                  <a:noFill/>
                </a:ln>
                <a:solidFill>
                  <a:srgbClr val="002060"/>
                </a:solidFill>
                <a:effectLst/>
                <a:uLnTx/>
                <a:uFillTx/>
                <a:latin typeface="Segoe UI"/>
                <a:ea typeface="+mn-ea"/>
                <a:cs typeface="+mn-cs"/>
              </a:rPr>
              <a:t> Court &amp; conception “à la </a:t>
            </a:r>
            <a:r>
              <a:rPr kumimoji="0" lang="en-US" sz="1100" b="0" i="0" u="none" strike="noStrike" kern="0" cap="none" spc="0" normalizeH="0" baseline="0" noProof="0" err="1">
                <a:ln>
                  <a:noFill/>
                </a:ln>
                <a:solidFill>
                  <a:srgbClr val="002060"/>
                </a:solidFill>
                <a:effectLst/>
                <a:uLnTx/>
                <a:uFillTx/>
                <a:latin typeface="Segoe UI"/>
                <a:ea typeface="+mn-ea"/>
                <a:cs typeface="+mn-cs"/>
              </a:rPr>
              <a:t>volée</a:t>
            </a:r>
            <a:r>
              <a:rPr kumimoji="0" lang="en-US" sz="1100" b="0" i="0" u="none" strike="noStrike" kern="0" cap="none" spc="0" normalizeH="0" baseline="0" noProof="0">
                <a:ln>
                  <a:noFill/>
                </a:ln>
                <a:solidFill>
                  <a:srgbClr val="002060"/>
                </a:solidFill>
                <a:effectLst/>
                <a:uLnTx/>
                <a:uFillTx/>
                <a:latin typeface="Segoe UI"/>
                <a:ea typeface="+mn-ea"/>
                <a:cs typeface="+mn-cs"/>
              </a:rPr>
              <a:t>”</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Rapprochement IT / Business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002060"/>
                </a:solidFill>
                <a:effectLst/>
                <a:uLnTx/>
                <a:uFillTx/>
                <a:latin typeface="Segoe UI"/>
                <a:ea typeface="+mn-ea"/>
                <a:cs typeface="+mn-cs"/>
              </a:rPr>
              <a:t>Maintenance Business + IT</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err="1">
                <a:ln>
                  <a:noFill/>
                </a:ln>
                <a:solidFill>
                  <a:srgbClr val="002060"/>
                </a:solidFill>
                <a:effectLst/>
                <a:uLnTx/>
                <a:uFillTx/>
                <a:latin typeface="Segoe UI"/>
                <a:ea typeface="+mn-ea"/>
                <a:cs typeface="+mn-cs"/>
              </a:rPr>
              <a:t>Projet</a:t>
            </a:r>
            <a:r>
              <a:rPr kumimoji="0" lang="en-US" sz="1100" b="0" i="0" u="none" strike="noStrike" kern="0" cap="none" spc="0" normalizeH="0" baseline="0" noProof="0">
                <a:ln>
                  <a:noFill/>
                </a:ln>
                <a:solidFill>
                  <a:srgbClr val="002060"/>
                </a:solidFill>
                <a:effectLst/>
                <a:uLnTx/>
                <a:uFillTx/>
                <a:latin typeface="Segoe UI"/>
                <a:ea typeface="+mn-ea"/>
                <a:cs typeface="+mn-cs"/>
              </a:rPr>
              <a:t> Agile</a:t>
            </a:r>
          </a:p>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p:txBody>
      </p:sp>
      <p:sp>
        <p:nvSpPr>
          <p:cNvPr id="8" name="Rectangle : coins arrondis 7">
            <a:extLst>
              <a:ext uri="{FF2B5EF4-FFF2-40B4-BE49-F238E27FC236}">
                <a16:creationId xmlns:a16="http://schemas.microsoft.com/office/drawing/2014/main" id="{E935D1DD-D912-DC4D-2C81-4A963ABD750B}"/>
              </a:ext>
            </a:extLst>
          </p:cNvPr>
          <p:cNvSpPr/>
          <p:nvPr>
            <p:custDataLst>
              <p:tags r:id="rId4"/>
            </p:custDataLst>
          </p:nvPr>
        </p:nvSpPr>
        <p:spPr>
          <a:xfrm>
            <a:off x="6877879" y="2915286"/>
            <a:ext cx="3980292" cy="1385044"/>
          </a:xfrm>
          <a:prstGeom prst="roundRect">
            <a:avLst>
              <a:gd name="adj" fmla="val 0"/>
            </a:avLst>
          </a:prstGeom>
          <a:solidFill>
            <a:srgbClr val="2987F7"/>
          </a:solidFill>
          <a:ln w="10795" cap="flat" cmpd="sng" algn="ctr">
            <a:solidFill>
              <a:srgbClr val="2987F7"/>
            </a:solidFill>
            <a:prstDash val="solid"/>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Apport de </a:t>
            </a:r>
            <a:r>
              <a:rPr kumimoji="0" lang="en-US" sz="1100" b="0" i="0" u="sng" strike="noStrike" kern="0" cap="none" spc="0" normalizeH="0" baseline="0" noProof="0" err="1">
                <a:ln>
                  <a:noFill/>
                </a:ln>
                <a:solidFill>
                  <a:srgbClr val="002060"/>
                </a:solidFill>
                <a:effectLst/>
                <a:uLnTx/>
                <a:uFillTx/>
                <a:latin typeface="Segoe UI Semibold" panose="020B0702040204020203" pitchFamily="34" charset="0"/>
                <a:ea typeface="+mn-ea"/>
                <a:cs typeface="Segoe UI Semibold" panose="020B0702040204020203" pitchFamily="34" charset="0"/>
              </a:rPr>
              <a:t>possibilités</a:t>
            </a:r>
            <a:endParaRPr kumimoji="0" lang="en-US" sz="1100" b="0" i="0" u="sng"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Nouveau paradigme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Nouvelles infrastructures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Réactivité</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Proximité</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Méthode de travail</a:t>
            </a:r>
          </a:p>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86B59C9C-0B50-7BBE-32E9-013AACD2A21D}"/>
              </a:ext>
            </a:extLst>
          </p:cNvPr>
          <p:cNvSpPr/>
          <p:nvPr>
            <p:custDataLst>
              <p:tags r:id="rId5"/>
            </p:custDataLst>
          </p:nvPr>
        </p:nvSpPr>
        <p:spPr>
          <a:xfrm>
            <a:off x="7117737" y="5161998"/>
            <a:ext cx="2853856" cy="1015663"/>
          </a:xfrm>
          <a:prstGeom prst="rect">
            <a:avLst/>
          </a:prstGeom>
          <a:noFill/>
        </p:spPr>
        <p:txBody>
          <a:bodyPr wrap="square" lIns="91440" tIns="45720" rIns="91440" bIns="45720" rtlCol="0" anchor="t">
            <a:spAutoFit/>
          </a:bodyPr>
          <a:lstStyle/>
          <a:p>
            <a:pPr defTabSz="457200"/>
            <a:r>
              <a:rPr lang="fr-FR" sz="1200" b="1">
                <a:solidFill>
                  <a:srgbClr val="002060"/>
                </a:solidFill>
                <a:latin typeface="Segoe UI"/>
              </a:rPr>
              <a:t>Risques constatés</a:t>
            </a:r>
          </a:p>
          <a:p>
            <a:pPr marL="171450" indent="-171450" defTabSz="457200">
              <a:buFont typeface="Wingdings" panose="05000000000000000000" pitchFamily="2" charset="2"/>
              <a:buChar char="§"/>
            </a:pPr>
            <a:r>
              <a:rPr lang="fr-FR" sz="1200">
                <a:solidFill>
                  <a:srgbClr val="002060"/>
                </a:solidFill>
                <a:latin typeface="Segoe UI"/>
              </a:rPr>
              <a:t>Sur mesure par solution de facilités</a:t>
            </a:r>
          </a:p>
          <a:p>
            <a:pPr marL="171450" indent="-171450" defTabSz="457200">
              <a:buFont typeface="Wingdings" panose="05000000000000000000" pitchFamily="2" charset="2"/>
              <a:buChar char="§"/>
            </a:pPr>
            <a:r>
              <a:rPr lang="fr-FR" sz="1200">
                <a:solidFill>
                  <a:srgbClr val="002060"/>
                </a:solidFill>
                <a:latin typeface="Segoe UI"/>
              </a:rPr>
              <a:t>Low code car le projet est mal cadré</a:t>
            </a:r>
          </a:p>
          <a:p>
            <a:pPr marL="171450" indent="-171450" defTabSz="457200">
              <a:buFont typeface="Wingdings" panose="05000000000000000000" pitchFamily="2" charset="2"/>
              <a:buChar char="§"/>
            </a:pPr>
            <a:r>
              <a:rPr lang="fr-FR" sz="1200">
                <a:solidFill>
                  <a:srgbClr val="002060"/>
                </a:solidFill>
                <a:latin typeface="Segoe UI"/>
              </a:rPr>
              <a:t>Prendre la maintenance par reflexe</a:t>
            </a:r>
          </a:p>
          <a:p>
            <a:pPr marL="171450" indent="-171450" defTabSz="457200">
              <a:buFont typeface="Wingdings" panose="05000000000000000000" pitchFamily="2" charset="2"/>
              <a:buChar char="§"/>
            </a:pPr>
            <a:r>
              <a:rPr lang="fr-FR" sz="1200">
                <a:solidFill>
                  <a:srgbClr val="002060"/>
                </a:solidFill>
                <a:latin typeface="Segoe UI"/>
              </a:rPr>
              <a:t>Confondre délais et charges</a:t>
            </a:r>
          </a:p>
        </p:txBody>
      </p:sp>
      <p:sp>
        <p:nvSpPr>
          <p:cNvPr id="10" name="Rectangle 9">
            <a:extLst>
              <a:ext uri="{FF2B5EF4-FFF2-40B4-BE49-F238E27FC236}">
                <a16:creationId xmlns:a16="http://schemas.microsoft.com/office/drawing/2014/main" id="{CEA7E1EE-A73E-3B0F-EE47-D26CC2FCD0F7}"/>
              </a:ext>
            </a:extLst>
          </p:cNvPr>
          <p:cNvSpPr/>
          <p:nvPr>
            <p:custDataLst>
              <p:tags r:id="rId6"/>
            </p:custDataLst>
          </p:nvPr>
        </p:nvSpPr>
        <p:spPr>
          <a:xfrm>
            <a:off x="3242144" y="5161998"/>
            <a:ext cx="2853856" cy="1200329"/>
          </a:xfrm>
          <a:prstGeom prst="rect">
            <a:avLst/>
          </a:prstGeom>
          <a:noFill/>
        </p:spPr>
        <p:txBody>
          <a:bodyPr wrap="square" lIns="91440" tIns="45720" rIns="91440" bIns="45720" rtlCol="0" anchor="t">
            <a:spAutoFit/>
          </a:bodyPr>
          <a:lstStyle/>
          <a:p>
            <a:pPr defTabSz="457200"/>
            <a:r>
              <a:rPr lang="fr-FR" sz="1200" b="1">
                <a:solidFill>
                  <a:srgbClr val="002060"/>
                </a:solidFill>
                <a:latin typeface="Segoe UI"/>
              </a:rPr>
              <a:t>Bénéfices constatés</a:t>
            </a:r>
          </a:p>
          <a:p>
            <a:pPr marL="171450" indent="-171450" defTabSz="457200">
              <a:buFont typeface="Wingdings" panose="05000000000000000000" pitchFamily="2" charset="2"/>
              <a:buChar char="§"/>
            </a:pPr>
            <a:r>
              <a:rPr lang="fr-FR" sz="1200">
                <a:solidFill>
                  <a:srgbClr val="002060"/>
                </a:solidFill>
                <a:latin typeface="Segoe UI"/>
              </a:rPr>
              <a:t>Architecture encadrée</a:t>
            </a:r>
          </a:p>
          <a:p>
            <a:pPr marL="171450" indent="-171450" defTabSz="457200">
              <a:buFont typeface="Wingdings" panose="05000000000000000000" pitchFamily="2" charset="2"/>
              <a:buChar char="§"/>
            </a:pPr>
            <a:r>
              <a:rPr lang="fr-FR" sz="1200">
                <a:solidFill>
                  <a:srgbClr val="002060"/>
                </a:solidFill>
                <a:latin typeface="Segoe UI"/>
              </a:rPr>
              <a:t>Solutions adaptées</a:t>
            </a:r>
          </a:p>
          <a:p>
            <a:pPr marL="171450" indent="-171450" defTabSz="457200">
              <a:buFont typeface="Wingdings" panose="05000000000000000000" pitchFamily="2" charset="2"/>
              <a:buChar char="§"/>
            </a:pPr>
            <a:r>
              <a:rPr lang="fr-FR" sz="1200">
                <a:solidFill>
                  <a:srgbClr val="002060"/>
                </a:solidFill>
                <a:latin typeface="Segoe UI"/>
              </a:rPr>
              <a:t>Process maitrisés</a:t>
            </a:r>
          </a:p>
          <a:p>
            <a:pPr marL="171450" indent="-171450" defTabSz="457200">
              <a:buFont typeface="Wingdings" panose="05000000000000000000" pitchFamily="2" charset="2"/>
              <a:buChar char="§"/>
            </a:pPr>
            <a:r>
              <a:rPr lang="fr-FR" sz="1200">
                <a:solidFill>
                  <a:srgbClr val="002060"/>
                </a:solidFill>
                <a:latin typeface="Segoe UI"/>
              </a:rPr>
              <a:t>Maintenances contrôlées</a:t>
            </a:r>
          </a:p>
          <a:p>
            <a:pPr marL="171450" indent="-171450" defTabSz="457200">
              <a:buFont typeface="Wingdings" panose="05000000000000000000" pitchFamily="2" charset="2"/>
              <a:buChar char="§"/>
            </a:pPr>
            <a:endParaRPr lang="fr-FR" sz="1200">
              <a:solidFill>
                <a:srgbClr val="002060"/>
              </a:solidFill>
              <a:latin typeface="Segoe UI"/>
            </a:endParaRPr>
          </a:p>
        </p:txBody>
      </p:sp>
      <p:sp>
        <p:nvSpPr>
          <p:cNvPr id="11" name="Rectangle : coins arrondis 10">
            <a:extLst>
              <a:ext uri="{FF2B5EF4-FFF2-40B4-BE49-F238E27FC236}">
                <a16:creationId xmlns:a16="http://schemas.microsoft.com/office/drawing/2014/main" id="{3C149714-86C5-C75C-1CAF-3A5B48C8B36B}"/>
              </a:ext>
            </a:extLst>
          </p:cNvPr>
          <p:cNvSpPr/>
          <p:nvPr>
            <p:custDataLst>
              <p:tags r:id="rId7"/>
            </p:custDataLst>
          </p:nvPr>
        </p:nvSpPr>
        <p:spPr>
          <a:xfrm>
            <a:off x="1333830" y="2915286"/>
            <a:ext cx="3980292" cy="1385044"/>
          </a:xfrm>
          <a:prstGeom prst="roundRect">
            <a:avLst>
              <a:gd name="adj" fmla="val 0"/>
            </a:avLst>
          </a:prstGeom>
          <a:solidFill>
            <a:srgbClr val="2987F7"/>
          </a:solidFill>
          <a:ln w="10795" cap="flat" cmpd="sng" algn="ctr">
            <a:solidFill>
              <a:srgbClr val="2987F7"/>
            </a:solidFill>
            <a:prstDash val="solid"/>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Apport de </a:t>
            </a:r>
            <a:r>
              <a:rPr kumimoji="0" lang="en-US" sz="1100" b="0" i="0" u="sng" strike="noStrike" kern="0" cap="none" spc="0" normalizeH="0" baseline="0" noProof="0" err="1">
                <a:ln>
                  <a:noFill/>
                </a:ln>
                <a:solidFill>
                  <a:srgbClr val="002060"/>
                </a:solidFill>
                <a:effectLst/>
                <a:uLnTx/>
                <a:uFillTx/>
                <a:latin typeface="Segoe UI Semibold" panose="020B0702040204020203" pitchFamily="34" charset="0"/>
                <a:ea typeface="+mn-ea"/>
                <a:cs typeface="Segoe UI Semibold" panose="020B0702040204020203" pitchFamily="34" charset="0"/>
              </a:rPr>
              <a:t>connaissances</a:t>
            </a:r>
            <a:endParaRPr kumimoji="0" lang="en-US" sz="1100" b="0" i="0" u="sng"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Existant</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Infrastructure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Des process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Stakeholders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Capacités</a:t>
            </a:r>
          </a:p>
        </p:txBody>
      </p:sp>
      <p:pic>
        <p:nvPicPr>
          <p:cNvPr id="12" name="Picture 8" descr="Microsoft Power Platform | PowerBI | PowerApps | Power Automate">
            <a:extLst>
              <a:ext uri="{FF2B5EF4-FFF2-40B4-BE49-F238E27FC236}">
                <a16:creationId xmlns:a16="http://schemas.microsoft.com/office/drawing/2014/main" id="{C99EB7F9-EF0E-AF9A-9670-5452ED8ADC45}"/>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0451753" y="1349371"/>
            <a:ext cx="321819" cy="3218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velopment - Free computer icons">
            <a:extLst>
              <a:ext uri="{FF2B5EF4-FFF2-40B4-BE49-F238E27FC236}">
                <a16:creationId xmlns:a16="http://schemas.microsoft.com/office/drawing/2014/main" id="{3B58F211-CFB0-821E-F2BB-45096123E08E}"/>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4936385" y="1318400"/>
            <a:ext cx="304850" cy="30485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que 13" descr="Badge à suivre avec un remplissage uni">
            <a:extLst>
              <a:ext uri="{FF2B5EF4-FFF2-40B4-BE49-F238E27FC236}">
                <a16:creationId xmlns:a16="http://schemas.microsoft.com/office/drawing/2014/main" id="{DB00BE23-EFC8-D67E-16D8-52312A3A12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20407" y="5262785"/>
            <a:ext cx="914400" cy="914400"/>
          </a:xfrm>
          <a:prstGeom prst="rect">
            <a:avLst/>
          </a:prstGeom>
        </p:spPr>
      </p:pic>
      <p:pic>
        <p:nvPicPr>
          <p:cNvPr id="15" name="Graphique 14" descr="Badge à ne plus suivre avec un remplissage uni">
            <a:extLst>
              <a:ext uri="{FF2B5EF4-FFF2-40B4-BE49-F238E27FC236}">
                <a16:creationId xmlns:a16="http://schemas.microsoft.com/office/drawing/2014/main" id="{FCD60930-D864-EB90-A669-361ED057E2A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6000" y="5262785"/>
            <a:ext cx="914400" cy="914400"/>
          </a:xfrm>
          <a:prstGeom prst="rect">
            <a:avLst/>
          </a:prstGeom>
        </p:spPr>
      </p:pic>
      <p:sp>
        <p:nvSpPr>
          <p:cNvPr id="16" name="Flèche : bas 15">
            <a:extLst>
              <a:ext uri="{FF2B5EF4-FFF2-40B4-BE49-F238E27FC236}">
                <a16:creationId xmlns:a16="http://schemas.microsoft.com/office/drawing/2014/main" id="{15630755-F665-D229-BEE9-E4832868D64F}"/>
              </a:ext>
            </a:extLst>
          </p:cNvPr>
          <p:cNvSpPr/>
          <p:nvPr/>
        </p:nvSpPr>
        <p:spPr>
          <a:xfrm>
            <a:off x="2558337" y="4645536"/>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7" name="Flèche : bas 16">
            <a:extLst>
              <a:ext uri="{FF2B5EF4-FFF2-40B4-BE49-F238E27FC236}">
                <a16:creationId xmlns:a16="http://schemas.microsoft.com/office/drawing/2014/main" id="{4E1A6869-7B0C-BDB3-1AA2-754685376711}"/>
              </a:ext>
            </a:extLst>
          </p:cNvPr>
          <p:cNvSpPr/>
          <p:nvPr/>
        </p:nvSpPr>
        <p:spPr>
          <a:xfrm>
            <a:off x="4917219" y="4645536"/>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8" name="Flèche : bas 17">
            <a:extLst>
              <a:ext uri="{FF2B5EF4-FFF2-40B4-BE49-F238E27FC236}">
                <a16:creationId xmlns:a16="http://schemas.microsoft.com/office/drawing/2014/main" id="{56FB6B9B-4AEC-5F2F-4237-DE4489445B4F}"/>
              </a:ext>
            </a:extLst>
          </p:cNvPr>
          <p:cNvSpPr/>
          <p:nvPr/>
        </p:nvSpPr>
        <p:spPr>
          <a:xfrm>
            <a:off x="7276101" y="4645536"/>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9" name="Flèche : bas 18">
            <a:extLst>
              <a:ext uri="{FF2B5EF4-FFF2-40B4-BE49-F238E27FC236}">
                <a16:creationId xmlns:a16="http://schemas.microsoft.com/office/drawing/2014/main" id="{152056D9-C516-A00A-0B0B-802CD5F14B64}"/>
              </a:ext>
            </a:extLst>
          </p:cNvPr>
          <p:cNvSpPr/>
          <p:nvPr/>
        </p:nvSpPr>
        <p:spPr>
          <a:xfrm>
            <a:off x="9634982" y="4645536"/>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Tree>
    <p:extLst>
      <p:ext uri="{BB962C8B-B14F-4D97-AF65-F5344CB8AC3E}">
        <p14:creationId xmlns:p14="http://schemas.microsoft.com/office/powerpoint/2010/main" val="27668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p:txBody>
          <a:bodyPr>
            <a:normAutofit fontScale="90000"/>
          </a:bodyPr>
          <a:lstStyle/>
          <a:p>
            <a:r>
              <a:rPr lang="fr-FR"/>
              <a:t>La gouvernance transverse par les « IT Ops »</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12</a:t>
            </a:fld>
            <a:endParaRPr lang="fr-FR"/>
          </a:p>
        </p:txBody>
      </p:sp>
      <p:sp>
        <p:nvSpPr>
          <p:cNvPr id="2" name="Rectangle : coins arrondis 1">
            <a:extLst>
              <a:ext uri="{FF2B5EF4-FFF2-40B4-BE49-F238E27FC236}">
                <a16:creationId xmlns:a16="http://schemas.microsoft.com/office/drawing/2014/main" id="{0D650C4A-A5CC-F838-4157-6B669F12BF9B}"/>
              </a:ext>
            </a:extLst>
          </p:cNvPr>
          <p:cNvSpPr/>
          <p:nvPr>
            <p:custDataLst>
              <p:tags r:id="rId1"/>
            </p:custDataLst>
          </p:nvPr>
        </p:nvSpPr>
        <p:spPr>
          <a:xfrm>
            <a:off x="1306936" y="4673276"/>
            <a:ext cx="9524341" cy="1200163"/>
          </a:xfrm>
          <a:prstGeom prst="roundRect">
            <a:avLst>
              <a:gd name="adj" fmla="val 7177"/>
            </a:avLst>
          </a:prstGeom>
          <a:noFill/>
          <a:ln w="3175" cap="flat" cmpd="sng" algn="ctr">
            <a:solidFill>
              <a:schemeClr val="accent1"/>
            </a:solidFill>
            <a:prstDash val="dashDot"/>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00206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2E6E3D3-E842-418E-1506-5344A241E456}"/>
              </a:ext>
            </a:extLst>
          </p:cNvPr>
          <p:cNvSpPr/>
          <p:nvPr>
            <p:custDataLst>
              <p:tags r:id="rId2"/>
            </p:custDataLst>
          </p:nvPr>
        </p:nvSpPr>
        <p:spPr>
          <a:xfrm>
            <a:off x="7090843" y="4726704"/>
            <a:ext cx="2853856" cy="1015663"/>
          </a:xfrm>
          <a:prstGeom prst="rect">
            <a:avLst/>
          </a:prstGeom>
          <a:noFill/>
        </p:spPr>
        <p:txBody>
          <a:bodyPr wrap="square" lIns="91440" tIns="45720" rIns="91440" bIns="45720" rtlCol="0" anchor="t">
            <a:spAutoFit/>
          </a:bodyPr>
          <a:lstStyle/>
          <a:p>
            <a:pPr defTabSz="457200"/>
            <a:r>
              <a:rPr lang="fr-FR" sz="1200" b="1">
                <a:solidFill>
                  <a:srgbClr val="002060"/>
                </a:solidFill>
                <a:latin typeface="Segoe UI"/>
              </a:rPr>
              <a:t>Risques constatés</a:t>
            </a:r>
          </a:p>
          <a:p>
            <a:pPr marL="171450" indent="-171450" defTabSz="457200">
              <a:buFont typeface="Wingdings" panose="05000000000000000000" pitchFamily="2" charset="2"/>
              <a:buChar char="§"/>
            </a:pPr>
            <a:r>
              <a:rPr lang="fr-FR" sz="1200">
                <a:solidFill>
                  <a:srgbClr val="002060"/>
                </a:solidFill>
                <a:latin typeface="Segoe UI"/>
              </a:rPr>
              <a:t>Choix technologique historique</a:t>
            </a:r>
          </a:p>
          <a:p>
            <a:pPr marL="171450" indent="-171450" defTabSz="457200">
              <a:buFont typeface="Wingdings" panose="05000000000000000000" pitchFamily="2" charset="2"/>
              <a:buChar char="§"/>
            </a:pPr>
            <a:r>
              <a:rPr lang="fr-FR" sz="1200">
                <a:solidFill>
                  <a:srgbClr val="002060"/>
                </a:solidFill>
                <a:latin typeface="Segoe UI"/>
              </a:rPr>
              <a:t>Capacité d’innovation moindre</a:t>
            </a:r>
          </a:p>
          <a:p>
            <a:pPr marL="171450" indent="-171450" defTabSz="457200">
              <a:buFont typeface="Wingdings" panose="05000000000000000000" pitchFamily="2" charset="2"/>
              <a:buChar char="§"/>
            </a:pPr>
            <a:r>
              <a:rPr lang="fr-FR" sz="1200">
                <a:solidFill>
                  <a:srgbClr val="002060"/>
                </a:solidFill>
                <a:latin typeface="Segoe UI"/>
              </a:rPr>
              <a:t>Disponibilité métier réduite</a:t>
            </a:r>
          </a:p>
          <a:p>
            <a:pPr marL="171450" indent="-171450" defTabSz="457200">
              <a:buFont typeface="Wingdings" panose="05000000000000000000" pitchFamily="2" charset="2"/>
              <a:buChar char="§"/>
            </a:pPr>
            <a:r>
              <a:rPr lang="fr-FR" sz="1200">
                <a:solidFill>
                  <a:srgbClr val="002060"/>
                </a:solidFill>
                <a:latin typeface="Segoe UI"/>
              </a:rPr>
              <a:t>Technique prioritaire sur métier</a:t>
            </a:r>
          </a:p>
        </p:txBody>
      </p:sp>
      <p:sp>
        <p:nvSpPr>
          <p:cNvPr id="4" name="Rectangle 3">
            <a:extLst>
              <a:ext uri="{FF2B5EF4-FFF2-40B4-BE49-F238E27FC236}">
                <a16:creationId xmlns:a16="http://schemas.microsoft.com/office/drawing/2014/main" id="{99C2AAB7-BE99-582B-4B4B-90BBD30F87E8}"/>
              </a:ext>
            </a:extLst>
          </p:cNvPr>
          <p:cNvSpPr/>
          <p:nvPr>
            <p:custDataLst>
              <p:tags r:id="rId3"/>
            </p:custDataLst>
          </p:nvPr>
        </p:nvSpPr>
        <p:spPr>
          <a:xfrm>
            <a:off x="3215250" y="4726704"/>
            <a:ext cx="2853856" cy="1015663"/>
          </a:xfrm>
          <a:prstGeom prst="rect">
            <a:avLst/>
          </a:prstGeom>
          <a:noFill/>
        </p:spPr>
        <p:txBody>
          <a:bodyPr wrap="square" lIns="91440" tIns="45720" rIns="91440" bIns="45720" rtlCol="0" anchor="t">
            <a:spAutoFit/>
          </a:bodyPr>
          <a:lstStyle/>
          <a:p>
            <a:pPr defTabSz="457200"/>
            <a:r>
              <a:rPr lang="fr-FR" sz="1200" b="1">
                <a:solidFill>
                  <a:srgbClr val="002060"/>
                </a:solidFill>
                <a:latin typeface="Segoe UI"/>
              </a:rPr>
              <a:t>Bénéfices constatés</a:t>
            </a:r>
          </a:p>
          <a:p>
            <a:pPr marL="171450" indent="-171450" defTabSz="457200">
              <a:buFont typeface="Wingdings" panose="05000000000000000000" pitchFamily="2" charset="2"/>
              <a:buChar char="§"/>
            </a:pPr>
            <a:r>
              <a:rPr lang="fr-FR" sz="1200">
                <a:solidFill>
                  <a:srgbClr val="002060"/>
                </a:solidFill>
                <a:latin typeface="Segoe UI"/>
              </a:rPr>
              <a:t>Gouvernance opérationnelle</a:t>
            </a:r>
          </a:p>
          <a:p>
            <a:pPr marL="171450" indent="-171450" defTabSz="457200">
              <a:buFont typeface="Wingdings" panose="05000000000000000000" pitchFamily="2" charset="2"/>
              <a:buChar char="§"/>
            </a:pPr>
            <a:r>
              <a:rPr lang="fr-FR" sz="1200">
                <a:solidFill>
                  <a:srgbClr val="002060"/>
                </a:solidFill>
                <a:latin typeface="Segoe UI"/>
              </a:rPr>
              <a:t>Les 3 U : Utile, Utilisé, Utilisables</a:t>
            </a:r>
          </a:p>
          <a:p>
            <a:pPr marL="171450" indent="-171450" defTabSz="457200">
              <a:buFont typeface="Wingdings" panose="05000000000000000000" pitchFamily="2" charset="2"/>
              <a:buChar char="§"/>
            </a:pPr>
            <a:r>
              <a:rPr lang="fr-FR" sz="1200">
                <a:solidFill>
                  <a:srgbClr val="002060"/>
                </a:solidFill>
                <a:latin typeface="Segoe UI"/>
              </a:rPr>
              <a:t>Processus structuré et maitrisé</a:t>
            </a:r>
          </a:p>
          <a:p>
            <a:pPr marL="171450" indent="-171450" defTabSz="457200">
              <a:buFont typeface="Wingdings" panose="05000000000000000000" pitchFamily="2" charset="2"/>
              <a:buChar char="§"/>
            </a:pPr>
            <a:r>
              <a:rPr lang="fr-FR" sz="1200">
                <a:solidFill>
                  <a:srgbClr val="002060"/>
                </a:solidFill>
                <a:latin typeface="Segoe UI"/>
              </a:rPr>
              <a:t>Stabilité et robustesse</a:t>
            </a:r>
          </a:p>
        </p:txBody>
      </p:sp>
      <p:pic>
        <p:nvPicPr>
          <p:cNvPr id="8" name="Graphique 7" descr="Badge à suivre avec un remplissage uni">
            <a:extLst>
              <a:ext uri="{FF2B5EF4-FFF2-40B4-BE49-F238E27FC236}">
                <a16:creationId xmlns:a16="http://schemas.microsoft.com/office/drawing/2014/main" id="{43D3B88C-0F8C-3512-28A3-21A5623478E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93513" y="4827491"/>
            <a:ext cx="914400" cy="914400"/>
          </a:xfrm>
          <a:prstGeom prst="rect">
            <a:avLst/>
          </a:prstGeom>
        </p:spPr>
      </p:pic>
      <p:pic>
        <p:nvPicPr>
          <p:cNvPr id="9" name="Graphique 8" descr="Badge à ne plus suivre avec un remplissage uni">
            <a:extLst>
              <a:ext uri="{FF2B5EF4-FFF2-40B4-BE49-F238E27FC236}">
                <a16:creationId xmlns:a16="http://schemas.microsoft.com/office/drawing/2014/main" id="{877D31FD-D2A4-F9D5-FACD-F2052651E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69106" y="4827491"/>
            <a:ext cx="914400" cy="914400"/>
          </a:xfrm>
          <a:prstGeom prst="rect">
            <a:avLst/>
          </a:prstGeom>
        </p:spPr>
      </p:pic>
      <p:sp>
        <p:nvSpPr>
          <p:cNvPr id="10" name="Rectangle : coins arrondis 9">
            <a:extLst>
              <a:ext uri="{FF2B5EF4-FFF2-40B4-BE49-F238E27FC236}">
                <a16:creationId xmlns:a16="http://schemas.microsoft.com/office/drawing/2014/main" id="{D7E27006-2DC4-0DC0-CFCF-106B7F019430}"/>
              </a:ext>
            </a:extLst>
          </p:cNvPr>
          <p:cNvSpPr/>
          <p:nvPr>
            <p:custDataLst>
              <p:tags r:id="rId4"/>
            </p:custDataLst>
          </p:nvPr>
        </p:nvSpPr>
        <p:spPr>
          <a:xfrm>
            <a:off x="7807504" y="1420811"/>
            <a:ext cx="3023773" cy="2183513"/>
          </a:xfrm>
          <a:prstGeom prst="roundRect">
            <a:avLst>
              <a:gd name="adj" fmla="val 8953"/>
            </a:avLst>
          </a:prstGeom>
          <a:noFill/>
          <a:ln w="17145" cap="flat" cmpd="sng" algn="ctr">
            <a:solidFill>
              <a:srgbClr val="2987F7">
                <a:alpha val="50000"/>
              </a:srgbClr>
            </a:solidFill>
            <a:prstDash val="solid"/>
          </a:ln>
          <a:effectLst/>
        </p:spPr>
        <p:txBody>
          <a:bodyPr rtlCol="0" anchor="b"/>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0" cap="none" spc="0" normalizeH="0" baseline="0" noProof="0">
              <a:ln>
                <a:noFill/>
              </a:ln>
              <a:solidFill>
                <a:srgbClr val="002060"/>
              </a:solidFill>
              <a:effectLst/>
              <a:uLnTx/>
              <a:uFillTx/>
              <a:latin typeface="Segoe UI"/>
              <a:ea typeface="+mn-ea"/>
              <a:cs typeface="+mn-cs"/>
            </a:endParaRPr>
          </a:p>
        </p:txBody>
      </p:sp>
      <p:sp>
        <p:nvSpPr>
          <p:cNvPr id="11" name="Rectangle : coins arrondis 10">
            <a:extLst>
              <a:ext uri="{FF2B5EF4-FFF2-40B4-BE49-F238E27FC236}">
                <a16:creationId xmlns:a16="http://schemas.microsoft.com/office/drawing/2014/main" id="{5BA41773-E240-DC48-6EF1-899A68AC1104}"/>
              </a:ext>
            </a:extLst>
          </p:cNvPr>
          <p:cNvSpPr/>
          <p:nvPr>
            <p:custDataLst>
              <p:tags r:id="rId5"/>
            </p:custDataLst>
          </p:nvPr>
        </p:nvSpPr>
        <p:spPr>
          <a:xfrm>
            <a:off x="4557219" y="1413384"/>
            <a:ext cx="3023773" cy="2183513"/>
          </a:xfrm>
          <a:prstGeom prst="roundRect">
            <a:avLst>
              <a:gd name="adj" fmla="val 8953"/>
            </a:avLst>
          </a:prstGeom>
          <a:noFill/>
          <a:ln w="17145" cap="flat" cmpd="sng" algn="ctr">
            <a:solidFill>
              <a:srgbClr val="2987F7">
                <a:alpha val="50000"/>
              </a:srgbClr>
            </a:solidFill>
            <a:prstDash val="solid"/>
          </a:ln>
          <a:effectLst/>
        </p:spPr>
        <p:txBody>
          <a:bodyPr rtlCol="0" anchor="b"/>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0" cap="none" spc="0" normalizeH="0" baseline="0" noProof="0">
              <a:ln>
                <a:noFill/>
              </a:ln>
              <a:solidFill>
                <a:srgbClr val="002060"/>
              </a:solidFill>
              <a:effectLst/>
              <a:uLnTx/>
              <a:uFillTx/>
              <a:latin typeface="Segoe UI"/>
              <a:ea typeface="+mn-ea"/>
              <a:cs typeface="+mn-cs"/>
            </a:endParaRPr>
          </a:p>
        </p:txBody>
      </p:sp>
      <p:sp>
        <p:nvSpPr>
          <p:cNvPr id="12" name="Rectangle : coins arrondis 11">
            <a:extLst>
              <a:ext uri="{FF2B5EF4-FFF2-40B4-BE49-F238E27FC236}">
                <a16:creationId xmlns:a16="http://schemas.microsoft.com/office/drawing/2014/main" id="{30E83C03-5288-309C-4E55-9F3626D1BEC2}"/>
              </a:ext>
            </a:extLst>
          </p:cNvPr>
          <p:cNvSpPr/>
          <p:nvPr>
            <p:custDataLst>
              <p:tags r:id="rId6"/>
            </p:custDataLst>
          </p:nvPr>
        </p:nvSpPr>
        <p:spPr>
          <a:xfrm>
            <a:off x="1306935" y="1413384"/>
            <a:ext cx="3023773" cy="2183513"/>
          </a:xfrm>
          <a:prstGeom prst="roundRect">
            <a:avLst>
              <a:gd name="adj" fmla="val 8953"/>
            </a:avLst>
          </a:prstGeom>
          <a:noFill/>
          <a:ln w="17145" cap="flat" cmpd="sng" algn="ctr">
            <a:solidFill>
              <a:srgbClr val="2987F7">
                <a:alpha val="50000"/>
              </a:srgbClr>
            </a:solidFill>
            <a:prstDash val="solid"/>
          </a:ln>
          <a:effectLst/>
        </p:spPr>
        <p:txBody>
          <a:bodyPr rtlCol="0" anchor="b"/>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0" cap="none" spc="0" normalizeH="0" baseline="0" noProof="0">
              <a:ln>
                <a:noFill/>
              </a:ln>
              <a:solidFill>
                <a:srgbClr val="002060"/>
              </a:solidFill>
              <a:effectLst/>
              <a:uLnTx/>
              <a:uFillTx/>
              <a:latin typeface="Segoe UI"/>
              <a:ea typeface="+mn-ea"/>
              <a:cs typeface="+mn-cs"/>
            </a:endParaRPr>
          </a:p>
        </p:txBody>
      </p:sp>
      <p:pic>
        <p:nvPicPr>
          <p:cNvPr id="13" name="Graphique 12" descr="Usine avec un remplissage uni">
            <a:extLst>
              <a:ext uri="{FF2B5EF4-FFF2-40B4-BE49-F238E27FC236}">
                <a16:creationId xmlns:a16="http://schemas.microsoft.com/office/drawing/2014/main" id="{8725BAB6-9F88-06AA-7A49-81B198E820F7}"/>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13158" y="1623589"/>
            <a:ext cx="788261" cy="788261"/>
          </a:xfrm>
          <a:prstGeom prst="rect">
            <a:avLst/>
          </a:prstGeom>
        </p:spPr>
      </p:pic>
      <p:pic>
        <p:nvPicPr>
          <p:cNvPr id="14" name="Graphique 13" descr="Signe pouce en haut avec un remplissage uni">
            <a:extLst>
              <a:ext uri="{FF2B5EF4-FFF2-40B4-BE49-F238E27FC236}">
                <a16:creationId xmlns:a16="http://schemas.microsoft.com/office/drawing/2014/main" id="{83A2BD70-4073-83D4-5CFC-93270DCC8486}"/>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36794" y="1534879"/>
            <a:ext cx="777582" cy="777582"/>
          </a:xfrm>
          <a:prstGeom prst="rect">
            <a:avLst/>
          </a:prstGeom>
        </p:spPr>
      </p:pic>
      <p:pic>
        <p:nvPicPr>
          <p:cNvPr id="15" name="Graphique 14" descr="Ouverture avec un remplissage uni">
            <a:extLst>
              <a:ext uri="{FF2B5EF4-FFF2-40B4-BE49-F238E27FC236}">
                <a16:creationId xmlns:a16="http://schemas.microsoft.com/office/drawing/2014/main" id="{A3343D90-10FF-6DCD-4E73-F6AD3F3F572C}"/>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54998" y="1659805"/>
            <a:ext cx="717905" cy="717905"/>
          </a:xfrm>
          <a:prstGeom prst="rect">
            <a:avLst/>
          </a:prstGeom>
        </p:spPr>
      </p:pic>
      <p:sp>
        <p:nvSpPr>
          <p:cNvPr id="16" name="Rectangle : coins arrondis 15">
            <a:extLst>
              <a:ext uri="{FF2B5EF4-FFF2-40B4-BE49-F238E27FC236}">
                <a16:creationId xmlns:a16="http://schemas.microsoft.com/office/drawing/2014/main" id="{A57236F0-FC99-C151-55BD-D1522501D5CC}"/>
              </a:ext>
            </a:extLst>
          </p:cNvPr>
          <p:cNvSpPr/>
          <p:nvPr>
            <p:custDataLst>
              <p:tags r:id="rId10"/>
            </p:custDataLst>
          </p:nvPr>
        </p:nvSpPr>
        <p:spPr>
          <a:xfrm>
            <a:off x="4557218" y="2698845"/>
            <a:ext cx="3023772" cy="919483"/>
          </a:xfrm>
          <a:prstGeom prst="roundRect">
            <a:avLst>
              <a:gd name="adj" fmla="val 0"/>
            </a:avLst>
          </a:prstGeom>
          <a:solidFill>
            <a:srgbClr val="2987F7"/>
          </a:solidFill>
          <a:ln w="10795" cap="flat" cmpd="sng" algn="ctr">
            <a:solidFill>
              <a:srgbClr val="2987F7"/>
            </a:solidFill>
            <a:prstDash val="solid"/>
          </a:ln>
          <a:effectLst/>
        </p:spPr>
        <p:txBody>
          <a:bodyPr rtlCol="0" anchor="t"/>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Capacité à opéré toutes solutions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Vue globale sur toute l’activité</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Interaction avec tout l’écosystème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Capacité de </a:t>
            </a:r>
            <a:r>
              <a:rPr kumimoji="0" lang="fr-FR" sz="1100" b="0" i="0" u="none" strike="noStrike" kern="0" cap="none" spc="0" normalizeH="0" baseline="0" noProof="0" err="1">
                <a:ln>
                  <a:noFill/>
                </a:ln>
                <a:solidFill>
                  <a:srgbClr val="002060"/>
                </a:solidFill>
                <a:effectLst/>
                <a:uLnTx/>
                <a:uFillTx/>
                <a:latin typeface="Segoe UI"/>
                <a:ea typeface="+mn-ea"/>
                <a:cs typeface="+mn-cs"/>
              </a:rPr>
              <a:t>Ramp</a:t>
            </a:r>
            <a:r>
              <a:rPr kumimoji="0" lang="fr-FR" sz="1100" b="0" i="0" u="none" strike="noStrike" kern="0" cap="none" spc="0" normalizeH="0" baseline="0" noProof="0">
                <a:ln>
                  <a:noFill/>
                </a:ln>
                <a:solidFill>
                  <a:srgbClr val="002060"/>
                </a:solidFill>
                <a:effectLst/>
                <a:uLnTx/>
                <a:uFillTx/>
                <a:latin typeface="Segoe UI"/>
                <a:ea typeface="+mn-ea"/>
                <a:cs typeface="+mn-cs"/>
              </a:rPr>
              <a:t>-up</a:t>
            </a:r>
          </a:p>
        </p:txBody>
      </p:sp>
      <p:sp>
        <p:nvSpPr>
          <p:cNvPr id="17" name="Rectangle : coins arrondis 16">
            <a:extLst>
              <a:ext uri="{FF2B5EF4-FFF2-40B4-BE49-F238E27FC236}">
                <a16:creationId xmlns:a16="http://schemas.microsoft.com/office/drawing/2014/main" id="{4CA2A335-C863-E0E6-CAD8-30D2D664F79B}"/>
              </a:ext>
            </a:extLst>
          </p:cNvPr>
          <p:cNvSpPr/>
          <p:nvPr>
            <p:custDataLst>
              <p:tags r:id="rId11"/>
            </p:custDataLst>
          </p:nvPr>
        </p:nvSpPr>
        <p:spPr>
          <a:xfrm>
            <a:off x="1306935" y="2698845"/>
            <a:ext cx="3023772" cy="919483"/>
          </a:xfrm>
          <a:prstGeom prst="roundRect">
            <a:avLst>
              <a:gd name="adj" fmla="val 0"/>
            </a:avLst>
          </a:prstGeom>
          <a:solidFill>
            <a:srgbClr val="2987F7"/>
          </a:solidFill>
          <a:ln w="10795" cap="flat" cmpd="sng" algn="ctr">
            <a:solidFill>
              <a:srgbClr val="2987F7"/>
            </a:solidFill>
            <a:prstDash val="solid"/>
          </a:ln>
          <a:effectLst/>
        </p:spPr>
        <p:txBody>
          <a:bodyPr rtlCol="0" anchor="t"/>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Maitrise des opérations</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Maitrise de l’IT local</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Equipe historique</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Equipe multi-domaine</a:t>
            </a:r>
          </a:p>
        </p:txBody>
      </p:sp>
      <p:sp>
        <p:nvSpPr>
          <p:cNvPr id="18" name="Rectangle : coins arrondis 17">
            <a:extLst>
              <a:ext uri="{FF2B5EF4-FFF2-40B4-BE49-F238E27FC236}">
                <a16:creationId xmlns:a16="http://schemas.microsoft.com/office/drawing/2014/main" id="{3A8D122E-2FE5-FC58-225B-65F8A151F99D}"/>
              </a:ext>
            </a:extLst>
          </p:cNvPr>
          <p:cNvSpPr/>
          <p:nvPr>
            <p:custDataLst>
              <p:tags r:id="rId12"/>
            </p:custDataLst>
          </p:nvPr>
        </p:nvSpPr>
        <p:spPr>
          <a:xfrm>
            <a:off x="7807505" y="2698845"/>
            <a:ext cx="3023772" cy="919483"/>
          </a:xfrm>
          <a:prstGeom prst="roundRect">
            <a:avLst>
              <a:gd name="adj" fmla="val 0"/>
            </a:avLst>
          </a:prstGeom>
          <a:solidFill>
            <a:srgbClr val="2987F7"/>
          </a:solidFill>
          <a:ln w="10795" cap="flat" cmpd="sng" algn="ctr">
            <a:solidFill>
              <a:srgbClr val="2987F7"/>
            </a:solidFill>
            <a:prstDash val="solid"/>
          </a:ln>
          <a:effectLst/>
        </p:spPr>
        <p:txBody>
          <a:bodyPr rtlCol="0" anchor="t"/>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Maintien en condition</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DLP</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Sécurité</a:t>
            </a:r>
          </a:p>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cap="none" spc="0" normalizeH="0" baseline="0" noProof="0">
                <a:ln>
                  <a:noFill/>
                </a:ln>
                <a:solidFill>
                  <a:srgbClr val="002060"/>
                </a:solidFill>
                <a:effectLst/>
                <a:uLnTx/>
                <a:uFillTx/>
                <a:latin typeface="Segoe UI"/>
                <a:ea typeface="+mn-ea"/>
                <a:cs typeface="+mn-cs"/>
              </a:rPr>
              <a:t>Cycle de vie</a:t>
            </a:r>
          </a:p>
        </p:txBody>
      </p:sp>
      <p:sp>
        <p:nvSpPr>
          <p:cNvPr id="19" name="Flèche : bas 18">
            <a:extLst>
              <a:ext uri="{FF2B5EF4-FFF2-40B4-BE49-F238E27FC236}">
                <a16:creationId xmlns:a16="http://schemas.microsoft.com/office/drawing/2014/main" id="{97F68D17-68B8-BA19-5BC1-914239924F3B}"/>
              </a:ext>
            </a:extLst>
          </p:cNvPr>
          <p:cNvSpPr/>
          <p:nvPr/>
        </p:nvSpPr>
        <p:spPr>
          <a:xfrm>
            <a:off x="2531443" y="4210242"/>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20" name="Flèche : bas 19">
            <a:extLst>
              <a:ext uri="{FF2B5EF4-FFF2-40B4-BE49-F238E27FC236}">
                <a16:creationId xmlns:a16="http://schemas.microsoft.com/office/drawing/2014/main" id="{43F918B8-BE1F-6990-D275-9A138A78FD25}"/>
              </a:ext>
            </a:extLst>
          </p:cNvPr>
          <p:cNvSpPr/>
          <p:nvPr/>
        </p:nvSpPr>
        <p:spPr>
          <a:xfrm>
            <a:off x="4890325" y="4210242"/>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21" name="Flèche : bas 20">
            <a:extLst>
              <a:ext uri="{FF2B5EF4-FFF2-40B4-BE49-F238E27FC236}">
                <a16:creationId xmlns:a16="http://schemas.microsoft.com/office/drawing/2014/main" id="{C93028E5-85E2-2501-C7B9-C095E3BC3E32}"/>
              </a:ext>
            </a:extLst>
          </p:cNvPr>
          <p:cNvSpPr/>
          <p:nvPr/>
        </p:nvSpPr>
        <p:spPr>
          <a:xfrm>
            <a:off x="7249207" y="4210242"/>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22" name="Flèche : bas 21">
            <a:extLst>
              <a:ext uri="{FF2B5EF4-FFF2-40B4-BE49-F238E27FC236}">
                <a16:creationId xmlns:a16="http://schemas.microsoft.com/office/drawing/2014/main" id="{94F2B5CD-FD59-7A87-525E-13E82E377D83}"/>
              </a:ext>
            </a:extLst>
          </p:cNvPr>
          <p:cNvSpPr/>
          <p:nvPr/>
        </p:nvSpPr>
        <p:spPr>
          <a:xfrm>
            <a:off x="9608088" y="4210242"/>
            <a:ext cx="238539" cy="304800"/>
          </a:xfrm>
          <a:prstGeom prst="downArrow">
            <a:avLst/>
          </a:prstGeom>
          <a:noFill/>
          <a:ln w="3175"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Tree>
    <p:extLst>
      <p:ext uri="{BB962C8B-B14F-4D97-AF65-F5344CB8AC3E}">
        <p14:creationId xmlns:p14="http://schemas.microsoft.com/office/powerpoint/2010/main" val="333340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a:xfrm>
            <a:off x="554090" y="105503"/>
            <a:ext cx="11326386" cy="987898"/>
          </a:xfrm>
        </p:spPr>
        <p:txBody>
          <a:bodyPr>
            <a:normAutofit fontScale="90000"/>
          </a:bodyPr>
          <a:lstStyle/>
          <a:p>
            <a:r>
              <a:rPr lang="fr-FR"/>
              <a:t>La « A Team » - Les experts multi-compétences</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13</a:t>
            </a:fld>
            <a:endParaRPr lang="fr-FR"/>
          </a:p>
        </p:txBody>
      </p:sp>
      <p:sp>
        <p:nvSpPr>
          <p:cNvPr id="32" name="Légende : encadrée 31">
            <a:extLst>
              <a:ext uri="{FF2B5EF4-FFF2-40B4-BE49-F238E27FC236}">
                <a16:creationId xmlns:a16="http://schemas.microsoft.com/office/drawing/2014/main" id="{016BC67B-8956-A71E-67B9-6AD2361E2A49}"/>
              </a:ext>
            </a:extLst>
          </p:cNvPr>
          <p:cNvSpPr/>
          <p:nvPr>
            <p:custDataLst>
              <p:tags r:id="rId1"/>
            </p:custDataLst>
          </p:nvPr>
        </p:nvSpPr>
        <p:spPr>
          <a:xfrm>
            <a:off x="5216182" y="6221463"/>
            <a:ext cx="1977306" cy="457200"/>
          </a:xfrm>
          <a:prstGeom prst="borderCallout1">
            <a:avLst>
              <a:gd name="adj1" fmla="val 49013"/>
              <a:gd name="adj2" fmla="val -2857"/>
              <a:gd name="adj3" fmla="val -26974"/>
              <a:gd name="adj4" fmla="val -18253"/>
            </a:avLst>
          </a:prstGeom>
          <a:solidFill>
            <a:srgbClr val="757688"/>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Métiers</a:t>
            </a:r>
          </a:p>
        </p:txBody>
      </p:sp>
      <p:sp>
        <p:nvSpPr>
          <p:cNvPr id="33" name="Cercle : creux 32">
            <a:extLst>
              <a:ext uri="{FF2B5EF4-FFF2-40B4-BE49-F238E27FC236}">
                <a16:creationId xmlns:a16="http://schemas.microsoft.com/office/drawing/2014/main" id="{0675260F-3B0D-5061-A162-AC0C53EF7033}"/>
              </a:ext>
            </a:extLst>
          </p:cNvPr>
          <p:cNvSpPr/>
          <p:nvPr>
            <p:custDataLst>
              <p:tags r:id="rId2"/>
            </p:custDataLst>
          </p:nvPr>
        </p:nvSpPr>
        <p:spPr>
          <a:xfrm>
            <a:off x="404936" y="1116941"/>
            <a:ext cx="5863124" cy="5494133"/>
          </a:xfrm>
          <a:prstGeom prst="donut">
            <a:avLst>
              <a:gd name="adj" fmla="val 3474"/>
            </a:avLst>
          </a:prstGeom>
          <a:solidFill>
            <a:srgbClr val="757688"/>
          </a:solidFill>
          <a:ln w="10795" cap="flat" cmpd="sng" algn="ctr">
            <a:solidFill>
              <a:srgbClr val="75768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34" name="Légende : encadrée 33">
            <a:extLst>
              <a:ext uri="{FF2B5EF4-FFF2-40B4-BE49-F238E27FC236}">
                <a16:creationId xmlns:a16="http://schemas.microsoft.com/office/drawing/2014/main" id="{5768FEBC-D61A-86FD-AB8F-CF1DD50A0966}"/>
              </a:ext>
            </a:extLst>
          </p:cNvPr>
          <p:cNvSpPr/>
          <p:nvPr>
            <p:custDataLst>
              <p:tags r:id="rId3"/>
            </p:custDataLst>
          </p:nvPr>
        </p:nvSpPr>
        <p:spPr>
          <a:xfrm>
            <a:off x="5216182" y="1075428"/>
            <a:ext cx="1977306" cy="457200"/>
          </a:xfrm>
          <a:prstGeom prst="borderCallout1">
            <a:avLst>
              <a:gd name="adj1" fmla="val 18750"/>
              <a:gd name="adj2" fmla="val -8333"/>
              <a:gd name="adj3" fmla="val 178289"/>
              <a:gd name="adj4" fmla="val -44114"/>
            </a:avLst>
          </a:prstGeom>
          <a:solidFill>
            <a:srgbClr val="7FB7FA"/>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Services IT</a:t>
            </a:r>
          </a:p>
        </p:txBody>
      </p:sp>
      <p:sp>
        <p:nvSpPr>
          <p:cNvPr id="35" name="Cercle : creux 34">
            <a:extLst>
              <a:ext uri="{FF2B5EF4-FFF2-40B4-BE49-F238E27FC236}">
                <a16:creationId xmlns:a16="http://schemas.microsoft.com/office/drawing/2014/main" id="{126BC32C-D7EE-9E9D-2392-A52C22128688}"/>
              </a:ext>
            </a:extLst>
          </p:cNvPr>
          <p:cNvSpPr/>
          <p:nvPr>
            <p:custDataLst>
              <p:tags r:id="rId4"/>
            </p:custDataLst>
          </p:nvPr>
        </p:nvSpPr>
        <p:spPr>
          <a:xfrm>
            <a:off x="1648211" y="2088633"/>
            <a:ext cx="3423511" cy="3379179"/>
          </a:xfrm>
          <a:prstGeom prst="donut">
            <a:avLst>
              <a:gd name="adj" fmla="val 6097"/>
            </a:avLst>
          </a:prstGeom>
          <a:noFill/>
          <a:ln w="10795" cap="flat" cmpd="sng" algn="ctr">
            <a:solidFill>
              <a:srgbClr val="F7803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36" name="Rectangle : coins arrondis 35">
            <a:extLst>
              <a:ext uri="{FF2B5EF4-FFF2-40B4-BE49-F238E27FC236}">
                <a16:creationId xmlns:a16="http://schemas.microsoft.com/office/drawing/2014/main" id="{79D02D15-D948-C5B4-DDF1-0CB52EF748E2}"/>
              </a:ext>
            </a:extLst>
          </p:cNvPr>
          <p:cNvSpPr/>
          <p:nvPr>
            <p:custDataLst>
              <p:tags r:id="rId5"/>
            </p:custDataLst>
          </p:nvPr>
        </p:nvSpPr>
        <p:spPr>
          <a:xfrm>
            <a:off x="8638242" y="5232802"/>
            <a:ext cx="2811448" cy="898430"/>
          </a:xfrm>
          <a:prstGeom prst="roundRect">
            <a:avLst>
              <a:gd name="adj" fmla="val 8953"/>
            </a:avLst>
          </a:prstGeom>
          <a:noFill/>
          <a:ln w="3175" cap="flat" cmpd="sng" algn="ctr">
            <a:solidFill>
              <a:srgbClr val="FFFFFF"/>
            </a:solidFill>
            <a:prstDash val="lg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37" name="Rectangle : coins arrondis 36">
            <a:extLst>
              <a:ext uri="{FF2B5EF4-FFF2-40B4-BE49-F238E27FC236}">
                <a16:creationId xmlns:a16="http://schemas.microsoft.com/office/drawing/2014/main" id="{8B0076BF-853C-1D9F-98EE-91FCC8D67C67}"/>
              </a:ext>
            </a:extLst>
          </p:cNvPr>
          <p:cNvSpPr/>
          <p:nvPr>
            <p:custDataLst>
              <p:tags r:id="rId6"/>
            </p:custDataLst>
          </p:nvPr>
        </p:nvSpPr>
        <p:spPr>
          <a:xfrm>
            <a:off x="8570474" y="2652987"/>
            <a:ext cx="2879216" cy="1039787"/>
          </a:xfrm>
          <a:prstGeom prst="roundRect">
            <a:avLst>
              <a:gd name="adj" fmla="val 8953"/>
            </a:avLst>
          </a:prstGeom>
          <a:noFill/>
          <a:ln w="3175" cap="flat" cmpd="sng" algn="ctr">
            <a:solidFill>
              <a:schemeClr val="accent1"/>
            </a:solidFill>
            <a:prstDash val="lg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60492D8-B340-8160-9516-7BCBDADBD627}"/>
              </a:ext>
            </a:extLst>
          </p:cNvPr>
          <p:cNvSpPr/>
          <p:nvPr>
            <p:custDataLst>
              <p:tags r:id="rId7"/>
            </p:custDataLst>
          </p:nvPr>
        </p:nvSpPr>
        <p:spPr>
          <a:xfrm>
            <a:off x="8746058" y="4783332"/>
            <a:ext cx="2593016"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Risques constatés</a:t>
            </a:r>
          </a:p>
        </p:txBody>
      </p:sp>
      <p:sp>
        <p:nvSpPr>
          <p:cNvPr id="39" name="Rectangle 38">
            <a:extLst>
              <a:ext uri="{FF2B5EF4-FFF2-40B4-BE49-F238E27FC236}">
                <a16:creationId xmlns:a16="http://schemas.microsoft.com/office/drawing/2014/main" id="{62C7E48A-261D-0A5C-20E0-93FE39E4F349}"/>
              </a:ext>
            </a:extLst>
          </p:cNvPr>
          <p:cNvSpPr/>
          <p:nvPr>
            <p:custDataLst>
              <p:tags r:id="rId8"/>
            </p:custDataLst>
          </p:nvPr>
        </p:nvSpPr>
        <p:spPr>
          <a:xfrm>
            <a:off x="8668665" y="5230767"/>
            <a:ext cx="2904244" cy="830997"/>
          </a:xfrm>
          <a:prstGeom prst="rect">
            <a:avLst/>
          </a:prstGeom>
          <a:noFill/>
          <a:ln>
            <a:solidFill>
              <a:schemeClr val="accent1"/>
            </a:solidFill>
          </a:ln>
        </p:spPr>
        <p:txBody>
          <a:bodyPr wrap="square" lIns="91440" tIns="45720" rIns="91440" bIns="45720" rtlCol="0" anchor="t">
            <a:spAutoFit/>
          </a:bodyPr>
          <a:lstStyle/>
          <a:p>
            <a:pPr marL="171450" indent="-171450" defTabSz="457200">
              <a:buFont typeface="Wingdings" panose="05000000000000000000" pitchFamily="2" charset="2"/>
              <a:buChar char="§"/>
            </a:pPr>
            <a:r>
              <a:rPr lang="fr-FR" sz="1200">
                <a:solidFill>
                  <a:srgbClr val="002060"/>
                </a:solidFill>
                <a:latin typeface="Segoe UI"/>
              </a:rPr>
              <a:t>Manque de disponibilité</a:t>
            </a:r>
          </a:p>
          <a:p>
            <a:pPr marL="171450" indent="-171450" defTabSz="457200">
              <a:buFont typeface="Wingdings" panose="05000000000000000000" pitchFamily="2" charset="2"/>
              <a:buChar char="§"/>
            </a:pPr>
            <a:r>
              <a:rPr lang="fr-FR" sz="1200">
                <a:solidFill>
                  <a:srgbClr val="002060"/>
                </a:solidFill>
                <a:latin typeface="Segoe UI"/>
              </a:rPr>
              <a:t>Manque de visibilité par IT et Métiers</a:t>
            </a:r>
          </a:p>
          <a:p>
            <a:pPr marL="171450" indent="-171450" defTabSz="457200">
              <a:buFont typeface="Wingdings" panose="05000000000000000000" pitchFamily="2" charset="2"/>
              <a:buChar char="§"/>
            </a:pPr>
            <a:r>
              <a:rPr lang="fr-FR" sz="1200">
                <a:solidFill>
                  <a:srgbClr val="002060"/>
                </a:solidFill>
                <a:latin typeface="Segoe UI"/>
              </a:rPr>
              <a:t>Distance avec le métier</a:t>
            </a:r>
          </a:p>
          <a:p>
            <a:pPr marL="171450" indent="-171450" defTabSz="457200">
              <a:buFont typeface="Wingdings" panose="05000000000000000000" pitchFamily="2" charset="2"/>
              <a:buChar char="§"/>
            </a:pPr>
            <a:r>
              <a:rPr lang="fr-FR" sz="1200">
                <a:solidFill>
                  <a:srgbClr val="002060"/>
                </a:solidFill>
                <a:latin typeface="Segoe UI"/>
              </a:rPr>
              <a:t>Allongement des processus</a:t>
            </a:r>
          </a:p>
        </p:txBody>
      </p:sp>
      <p:sp>
        <p:nvSpPr>
          <p:cNvPr id="40" name="Rectangle 39">
            <a:extLst>
              <a:ext uri="{FF2B5EF4-FFF2-40B4-BE49-F238E27FC236}">
                <a16:creationId xmlns:a16="http://schemas.microsoft.com/office/drawing/2014/main" id="{A5C254F7-549A-9EEF-3A77-D2EE72BAA520}"/>
              </a:ext>
            </a:extLst>
          </p:cNvPr>
          <p:cNvSpPr/>
          <p:nvPr>
            <p:custDataLst>
              <p:tags r:id="rId9"/>
            </p:custDataLst>
          </p:nvPr>
        </p:nvSpPr>
        <p:spPr>
          <a:xfrm>
            <a:off x="8734932" y="2258619"/>
            <a:ext cx="2604142"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Bénéfices constatés</a:t>
            </a:r>
          </a:p>
        </p:txBody>
      </p:sp>
      <p:sp>
        <p:nvSpPr>
          <p:cNvPr id="41" name="Rectangle 40">
            <a:extLst>
              <a:ext uri="{FF2B5EF4-FFF2-40B4-BE49-F238E27FC236}">
                <a16:creationId xmlns:a16="http://schemas.microsoft.com/office/drawing/2014/main" id="{40DFD75A-F919-F572-DEF7-7D1C8AE1CD90}"/>
              </a:ext>
            </a:extLst>
          </p:cNvPr>
          <p:cNvSpPr/>
          <p:nvPr>
            <p:custDataLst>
              <p:tags r:id="rId10"/>
            </p:custDataLst>
          </p:nvPr>
        </p:nvSpPr>
        <p:spPr>
          <a:xfrm>
            <a:off x="8668665" y="2715819"/>
            <a:ext cx="2904244" cy="830997"/>
          </a:xfrm>
          <a:prstGeom prst="rect">
            <a:avLst/>
          </a:prstGeom>
          <a:noFill/>
        </p:spPr>
        <p:txBody>
          <a:bodyPr wrap="square" lIns="91440" tIns="45720" rIns="91440" bIns="45720" rtlCol="0" anchor="t">
            <a:spAutoFit/>
          </a:bodyPr>
          <a:lstStyle/>
          <a:p>
            <a:pPr marL="171450" indent="-171450" defTabSz="457200">
              <a:buFont typeface="Wingdings" panose="05000000000000000000" pitchFamily="2" charset="2"/>
              <a:buChar char="§"/>
            </a:pPr>
            <a:r>
              <a:rPr lang="fr-FR" sz="1200">
                <a:solidFill>
                  <a:srgbClr val="002060"/>
                </a:solidFill>
                <a:latin typeface="Segoe UI"/>
              </a:rPr>
              <a:t>Cohérence de solutions d’entreprise</a:t>
            </a:r>
          </a:p>
          <a:p>
            <a:pPr marL="171450" indent="-171450" defTabSz="457200">
              <a:buFont typeface="Wingdings" panose="05000000000000000000" pitchFamily="2" charset="2"/>
              <a:buChar char="§"/>
            </a:pPr>
            <a:r>
              <a:rPr lang="fr-FR" sz="1200">
                <a:solidFill>
                  <a:srgbClr val="002060"/>
                </a:solidFill>
                <a:latin typeface="Segoe UI"/>
              </a:rPr>
              <a:t>Communications inter services IT</a:t>
            </a:r>
          </a:p>
          <a:p>
            <a:pPr marL="171450" indent="-171450" defTabSz="457200">
              <a:buFont typeface="Wingdings" panose="05000000000000000000" pitchFamily="2" charset="2"/>
              <a:buChar char="§"/>
            </a:pPr>
            <a:r>
              <a:rPr lang="fr-FR" sz="1200">
                <a:solidFill>
                  <a:srgbClr val="002060"/>
                </a:solidFill>
                <a:latin typeface="Segoe UI"/>
              </a:rPr>
              <a:t>Stabilité et maintenance</a:t>
            </a:r>
          </a:p>
          <a:p>
            <a:pPr marL="171450" indent="-171450" defTabSz="457200">
              <a:buFont typeface="Wingdings" panose="05000000000000000000" pitchFamily="2" charset="2"/>
              <a:buChar char="§"/>
            </a:pPr>
            <a:r>
              <a:rPr lang="fr-FR" sz="1200">
                <a:solidFill>
                  <a:srgbClr val="002060"/>
                </a:solidFill>
                <a:latin typeface="Segoe UI"/>
              </a:rPr>
              <a:t>Sécurité et Gouvernance respecté</a:t>
            </a:r>
          </a:p>
        </p:txBody>
      </p:sp>
      <p:grpSp>
        <p:nvGrpSpPr>
          <p:cNvPr id="42" name="Groupe 41">
            <a:extLst>
              <a:ext uri="{FF2B5EF4-FFF2-40B4-BE49-F238E27FC236}">
                <a16:creationId xmlns:a16="http://schemas.microsoft.com/office/drawing/2014/main" id="{8C52B1D2-8719-5C79-FA49-A2220DAE24D0}"/>
              </a:ext>
            </a:extLst>
          </p:cNvPr>
          <p:cNvGrpSpPr/>
          <p:nvPr>
            <p:custDataLst>
              <p:tags r:id="rId11"/>
            </p:custDataLst>
          </p:nvPr>
        </p:nvGrpSpPr>
        <p:grpSpPr>
          <a:xfrm>
            <a:off x="3103297" y="2958197"/>
            <a:ext cx="587455" cy="761283"/>
            <a:chOff x="4392922" y="2527512"/>
            <a:chExt cx="999842" cy="1233846"/>
          </a:xfrm>
        </p:grpSpPr>
        <p:pic>
          <p:nvPicPr>
            <p:cNvPr id="43" name="Graphique 42" descr="Utilisateur contour">
              <a:extLst>
                <a:ext uri="{FF2B5EF4-FFF2-40B4-BE49-F238E27FC236}">
                  <a16:creationId xmlns:a16="http://schemas.microsoft.com/office/drawing/2014/main" id="{AD553048-2B0C-75E9-6141-C9A021551B1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392922" y="2761516"/>
              <a:ext cx="999842" cy="999842"/>
            </a:xfrm>
            <a:prstGeom prst="rect">
              <a:avLst/>
            </a:prstGeom>
          </p:spPr>
        </p:pic>
        <p:pic>
          <p:nvPicPr>
            <p:cNvPr id="44" name="Graphique 43" descr="Toque d'étudiant avec un remplissage uni">
              <a:extLst>
                <a:ext uri="{FF2B5EF4-FFF2-40B4-BE49-F238E27FC236}">
                  <a16:creationId xmlns:a16="http://schemas.microsoft.com/office/drawing/2014/main" id="{0D0FAE9C-12AD-68D3-D27F-F5261CEC202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555959" y="2527512"/>
              <a:ext cx="672889" cy="672889"/>
            </a:xfrm>
            <a:prstGeom prst="rect">
              <a:avLst/>
            </a:prstGeom>
          </p:spPr>
        </p:pic>
      </p:grpSp>
      <p:sp>
        <p:nvSpPr>
          <p:cNvPr id="45" name="Rectangle 44">
            <a:extLst>
              <a:ext uri="{FF2B5EF4-FFF2-40B4-BE49-F238E27FC236}">
                <a16:creationId xmlns:a16="http://schemas.microsoft.com/office/drawing/2014/main" id="{AE84EB93-E5A3-B20B-E1FB-550FB42675A5}"/>
              </a:ext>
            </a:extLst>
          </p:cNvPr>
          <p:cNvSpPr/>
          <p:nvPr>
            <p:custDataLst>
              <p:tags r:id="rId12"/>
            </p:custDataLst>
          </p:nvPr>
        </p:nvSpPr>
        <p:spPr>
          <a:xfrm>
            <a:off x="2604139" y="3723683"/>
            <a:ext cx="1644477"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300" normalizeH="0" baseline="0" noProof="0">
                <a:ln>
                  <a:noFill/>
                </a:ln>
                <a:solidFill>
                  <a:srgbClr val="002060"/>
                </a:solidFill>
                <a:effectLst/>
                <a:uLnTx/>
                <a:uFillTx/>
                <a:latin typeface="Segoe UI"/>
                <a:ea typeface="+mn-ea"/>
                <a:cs typeface="+mn-cs"/>
              </a:rPr>
              <a:t>Référent Transverse</a:t>
            </a:r>
          </a:p>
        </p:txBody>
      </p:sp>
      <p:pic>
        <p:nvPicPr>
          <p:cNvPr id="46" name="Graphique 45" descr="Intelligence artificielle avec un remplissage uni">
            <a:extLst>
              <a:ext uri="{FF2B5EF4-FFF2-40B4-BE49-F238E27FC236}">
                <a16:creationId xmlns:a16="http://schemas.microsoft.com/office/drawing/2014/main" id="{55C25058-0C3E-33ED-DD65-39CAE95C1454}"/>
              </a:ext>
            </a:extLst>
          </p:cNvPr>
          <p:cNvPicPr>
            <a:picLocks noChangeAspect="1"/>
          </p:cNvPicPr>
          <p:nvPr>
            <p:custDataLst>
              <p:tags r:id="rId13"/>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28806" y="3177088"/>
            <a:ext cx="587455" cy="587455"/>
          </a:xfrm>
          <a:prstGeom prst="rect">
            <a:avLst/>
          </a:prstGeom>
        </p:spPr>
      </p:pic>
      <p:sp>
        <p:nvSpPr>
          <p:cNvPr id="47" name="Rectangle 46">
            <a:extLst>
              <a:ext uri="{FF2B5EF4-FFF2-40B4-BE49-F238E27FC236}">
                <a16:creationId xmlns:a16="http://schemas.microsoft.com/office/drawing/2014/main" id="{8B7DF62C-72EC-B408-39AF-A51520AFB9CC}"/>
              </a:ext>
            </a:extLst>
          </p:cNvPr>
          <p:cNvSpPr/>
          <p:nvPr>
            <p:custDataLst>
              <p:tags r:id="rId14"/>
            </p:custDataLst>
          </p:nvPr>
        </p:nvSpPr>
        <p:spPr>
          <a:xfrm>
            <a:off x="1686203" y="3279543"/>
            <a:ext cx="1644477"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1" i="0" u="none" strike="noStrike" kern="0" cap="none" spc="300" normalizeH="0" baseline="0" noProof="0">
                <a:ln>
                  <a:noFill/>
                </a:ln>
                <a:solidFill>
                  <a:srgbClr val="002060"/>
                </a:solidFill>
                <a:effectLst/>
                <a:uLnTx/>
                <a:uFillTx/>
                <a:latin typeface="Segoe UI"/>
                <a:ea typeface="+mn-ea"/>
                <a:cs typeface="+mn-cs"/>
              </a:rPr>
              <a:t>Référent </a:t>
            </a:r>
            <a:br>
              <a:rPr kumimoji="0" lang="fr-FR" sz="900" b="1" i="0" u="none" strike="noStrike" kern="0" cap="none" spc="300" normalizeH="0" baseline="0" noProof="0">
                <a:ln>
                  <a:noFill/>
                </a:ln>
                <a:solidFill>
                  <a:srgbClr val="002060"/>
                </a:solidFill>
                <a:effectLst/>
                <a:uLnTx/>
                <a:uFillTx/>
                <a:latin typeface="Segoe UI"/>
                <a:ea typeface="+mn-ea"/>
                <a:cs typeface="+mn-cs"/>
              </a:rPr>
            </a:br>
            <a:r>
              <a:rPr kumimoji="0" lang="fr-FR" sz="900" b="1" i="0" u="none" strike="noStrike" kern="0" cap="none" spc="300" normalizeH="0" baseline="0" noProof="0">
                <a:ln>
                  <a:noFill/>
                </a:ln>
                <a:solidFill>
                  <a:srgbClr val="002060"/>
                </a:solidFill>
                <a:effectLst/>
                <a:uLnTx/>
                <a:uFillTx/>
                <a:latin typeface="Segoe UI"/>
                <a:ea typeface="+mn-ea"/>
                <a:cs typeface="+mn-cs"/>
              </a:rPr>
              <a:t>Datas</a:t>
            </a:r>
          </a:p>
        </p:txBody>
      </p:sp>
      <p:sp>
        <p:nvSpPr>
          <p:cNvPr id="48" name="Rectangle 47">
            <a:extLst>
              <a:ext uri="{FF2B5EF4-FFF2-40B4-BE49-F238E27FC236}">
                <a16:creationId xmlns:a16="http://schemas.microsoft.com/office/drawing/2014/main" id="{AC3A83EF-5E03-9DCF-D7BC-27AC7D3819C8}"/>
              </a:ext>
            </a:extLst>
          </p:cNvPr>
          <p:cNvSpPr/>
          <p:nvPr>
            <p:custDataLst>
              <p:tags r:id="rId15"/>
            </p:custDataLst>
          </p:nvPr>
        </p:nvSpPr>
        <p:spPr>
          <a:xfrm>
            <a:off x="2030163" y="4382409"/>
            <a:ext cx="1441679"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1" i="0" u="none" strike="noStrike" kern="0" cap="none" spc="300" normalizeH="0" baseline="0" noProof="0">
                <a:ln>
                  <a:noFill/>
                </a:ln>
                <a:solidFill>
                  <a:srgbClr val="002060"/>
                </a:solidFill>
                <a:effectLst/>
                <a:uLnTx/>
                <a:uFillTx/>
                <a:latin typeface="Segoe UI"/>
                <a:ea typeface="+mn-ea"/>
                <a:cs typeface="+mn-cs"/>
              </a:rPr>
              <a:t>Référent </a:t>
            </a:r>
            <a:br>
              <a:rPr kumimoji="0" lang="fr-FR" sz="900" b="1" i="0" u="none" strike="noStrike" kern="0" cap="none" spc="300" normalizeH="0" baseline="0" noProof="0">
                <a:ln>
                  <a:noFill/>
                </a:ln>
                <a:solidFill>
                  <a:srgbClr val="002060"/>
                </a:solidFill>
                <a:effectLst/>
                <a:uLnTx/>
                <a:uFillTx/>
                <a:latin typeface="Segoe UI"/>
                <a:ea typeface="+mn-ea"/>
                <a:cs typeface="+mn-cs"/>
              </a:rPr>
            </a:br>
            <a:r>
              <a:rPr kumimoji="0" lang="fr-FR" sz="900" b="1" i="0" u="none" strike="noStrike" kern="0" cap="none" spc="300" normalizeH="0" baseline="0" noProof="0">
                <a:ln>
                  <a:noFill/>
                </a:ln>
                <a:solidFill>
                  <a:srgbClr val="002060"/>
                </a:solidFill>
                <a:effectLst/>
                <a:uLnTx/>
                <a:uFillTx/>
                <a:latin typeface="Segoe UI"/>
                <a:ea typeface="+mn-ea"/>
                <a:cs typeface="+mn-cs"/>
              </a:rPr>
              <a:t>Code</a:t>
            </a:r>
          </a:p>
        </p:txBody>
      </p:sp>
      <p:pic>
        <p:nvPicPr>
          <p:cNvPr id="49" name="Graphique 48" descr="Intelligence artificielle avec un remplissage uni">
            <a:extLst>
              <a:ext uri="{FF2B5EF4-FFF2-40B4-BE49-F238E27FC236}">
                <a16:creationId xmlns:a16="http://schemas.microsoft.com/office/drawing/2014/main" id="{55ADDC90-BB02-A3FE-5F66-C68BCA9B91A8}"/>
              </a:ext>
            </a:extLst>
          </p:cNvPr>
          <p:cNvPicPr>
            <a:picLocks noChangeAspect="1"/>
          </p:cNvPicPr>
          <p:nvPr>
            <p:custDataLst>
              <p:tags r:id="rId16"/>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51541" y="4308550"/>
            <a:ext cx="587455" cy="587455"/>
          </a:xfrm>
          <a:prstGeom prst="rect">
            <a:avLst/>
          </a:prstGeom>
        </p:spPr>
      </p:pic>
      <p:sp>
        <p:nvSpPr>
          <p:cNvPr id="50" name="Rectangle 49">
            <a:extLst>
              <a:ext uri="{FF2B5EF4-FFF2-40B4-BE49-F238E27FC236}">
                <a16:creationId xmlns:a16="http://schemas.microsoft.com/office/drawing/2014/main" id="{99B80F92-A142-1C9A-9CD5-6B4CA0EA07AE}"/>
              </a:ext>
            </a:extLst>
          </p:cNvPr>
          <p:cNvSpPr/>
          <p:nvPr>
            <p:custDataLst>
              <p:tags r:id="rId17"/>
            </p:custDataLst>
          </p:nvPr>
        </p:nvSpPr>
        <p:spPr>
          <a:xfrm>
            <a:off x="3504866" y="4396070"/>
            <a:ext cx="1185312" cy="509992"/>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1" i="0" u="none" strike="noStrike" kern="0" cap="none" spc="300" normalizeH="0" baseline="0" noProof="0">
                <a:ln>
                  <a:noFill/>
                </a:ln>
                <a:solidFill>
                  <a:srgbClr val="002060"/>
                </a:solidFill>
                <a:effectLst/>
                <a:uLnTx/>
                <a:uFillTx/>
                <a:latin typeface="Segoe UI"/>
                <a:ea typeface="+mn-ea"/>
                <a:cs typeface="+mn-cs"/>
              </a:rPr>
              <a:t>Référent </a:t>
            </a:r>
            <a:br>
              <a:rPr kumimoji="0" lang="fr-FR" sz="900" b="1" i="0" u="none" strike="noStrike" kern="0" cap="none" spc="300" normalizeH="0" baseline="0" noProof="0">
                <a:ln>
                  <a:noFill/>
                </a:ln>
                <a:solidFill>
                  <a:srgbClr val="002060"/>
                </a:solidFill>
                <a:effectLst/>
                <a:uLnTx/>
                <a:uFillTx/>
                <a:latin typeface="Segoe UI"/>
                <a:ea typeface="+mn-ea"/>
                <a:cs typeface="+mn-cs"/>
              </a:rPr>
            </a:br>
            <a:r>
              <a:rPr kumimoji="0" lang="fr-FR" sz="900" b="1" i="0" u="none" strike="noStrike" kern="0" cap="none" spc="300" normalizeH="0" baseline="0" noProof="0">
                <a:ln>
                  <a:noFill/>
                </a:ln>
                <a:solidFill>
                  <a:srgbClr val="002060"/>
                </a:solidFill>
                <a:effectLst/>
                <a:uLnTx/>
                <a:uFillTx/>
                <a:latin typeface="Segoe UI"/>
                <a:ea typeface="+mn-ea"/>
                <a:cs typeface="+mn-cs"/>
              </a:rPr>
              <a:t>Cloud &amp; Collab</a:t>
            </a:r>
          </a:p>
        </p:txBody>
      </p:sp>
      <p:pic>
        <p:nvPicPr>
          <p:cNvPr id="51" name="Graphique 50" descr="Intelligence artificielle avec un remplissage uni">
            <a:extLst>
              <a:ext uri="{FF2B5EF4-FFF2-40B4-BE49-F238E27FC236}">
                <a16:creationId xmlns:a16="http://schemas.microsoft.com/office/drawing/2014/main" id="{C70C0080-139C-E117-6621-B71DA2BC05ED}"/>
              </a:ext>
            </a:extLst>
          </p:cNvPr>
          <p:cNvPicPr>
            <a:picLocks noChangeAspect="1"/>
          </p:cNvPicPr>
          <p:nvPr>
            <p:custDataLst>
              <p:tags r:id="rId18"/>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21573" y="4277094"/>
            <a:ext cx="587455" cy="587455"/>
          </a:xfrm>
          <a:prstGeom prst="rect">
            <a:avLst/>
          </a:prstGeom>
        </p:spPr>
      </p:pic>
      <p:sp>
        <p:nvSpPr>
          <p:cNvPr id="52" name="Rectangle 51">
            <a:extLst>
              <a:ext uri="{FF2B5EF4-FFF2-40B4-BE49-F238E27FC236}">
                <a16:creationId xmlns:a16="http://schemas.microsoft.com/office/drawing/2014/main" id="{66F0CA4B-9DEB-E8B0-2758-E4AD8CE68B72}"/>
              </a:ext>
            </a:extLst>
          </p:cNvPr>
          <p:cNvSpPr/>
          <p:nvPr>
            <p:custDataLst>
              <p:tags r:id="rId19"/>
            </p:custDataLst>
          </p:nvPr>
        </p:nvSpPr>
        <p:spPr>
          <a:xfrm>
            <a:off x="2443084" y="2422590"/>
            <a:ext cx="1860539"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1" i="0" u="none" strike="noStrike" kern="0" cap="none" spc="300" normalizeH="0" baseline="0" noProof="0">
                <a:ln>
                  <a:noFill/>
                </a:ln>
                <a:solidFill>
                  <a:srgbClr val="002060"/>
                </a:solidFill>
                <a:effectLst/>
                <a:uLnTx/>
                <a:uFillTx/>
                <a:latin typeface="Segoe UI"/>
                <a:ea typeface="+mn-ea"/>
                <a:cs typeface="+mn-cs"/>
              </a:rPr>
              <a:t>Référent </a:t>
            </a:r>
            <a:br>
              <a:rPr kumimoji="0" lang="fr-FR" sz="900" b="1" i="0" u="none" strike="noStrike" kern="0" cap="none" spc="300" normalizeH="0" baseline="0" noProof="0">
                <a:ln>
                  <a:noFill/>
                </a:ln>
                <a:solidFill>
                  <a:srgbClr val="002060"/>
                </a:solidFill>
                <a:effectLst/>
                <a:uLnTx/>
                <a:uFillTx/>
                <a:latin typeface="Segoe UI"/>
                <a:ea typeface="+mn-ea"/>
                <a:cs typeface="+mn-cs"/>
              </a:rPr>
            </a:br>
            <a:r>
              <a:rPr kumimoji="0" lang="fr-FR" sz="900" b="1" i="0" u="none" strike="noStrike" kern="0" cap="none" spc="300" normalizeH="0" baseline="0" noProof="0">
                <a:ln>
                  <a:noFill/>
                </a:ln>
                <a:solidFill>
                  <a:srgbClr val="002060"/>
                </a:solidFill>
                <a:effectLst/>
                <a:uLnTx/>
                <a:uFillTx/>
                <a:latin typeface="Segoe UI"/>
                <a:ea typeface="+mn-ea"/>
                <a:cs typeface="+mn-cs"/>
              </a:rPr>
              <a:t>Infra &amp; sécurité</a:t>
            </a:r>
          </a:p>
        </p:txBody>
      </p:sp>
      <p:pic>
        <p:nvPicPr>
          <p:cNvPr id="53" name="Graphique 52" descr="Intelligence artificielle avec un remplissage uni">
            <a:extLst>
              <a:ext uri="{FF2B5EF4-FFF2-40B4-BE49-F238E27FC236}">
                <a16:creationId xmlns:a16="http://schemas.microsoft.com/office/drawing/2014/main" id="{6C9DC8E9-3CE6-3706-B17A-3CDFEEEEE5D9}"/>
              </a:ext>
            </a:extLst>
          </p:cNvPr>
          <p:cNvPicPr>
            <a:picLocks noChangeAspect="1"/>
          </p:cNvPicPr>
          <p:nvPr>
            <p:custDataLst>
              <p:tags r:id="rId20"/>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71773" y="1835135"/>
            <a:ext cx="587455" cy="587455"/>
          </a:xfrm>
          <a:prstGeom prst="rect">
            <a:avLst/>
          </a:prstGeom>
        </p:spPr>
      </p:pic>
      <p:sp>
        <p:nvSpPr>
          <p:cNvPr id="54" name="Rectangle 53">
            <a:extLst>
              <a:ext uri="{FF2B5EF4-FFF2-40B4-BE49-F238E27FC236}">
                <a16:creationId xmlns:a16="http://schemas.microsoft.com/office/drawing/2014/main" id="{8C5EABE0-38F4-A431-DD46-79387D059724}"/>
              </a:ext>
            </a:extLst>
          </p:cNvPr>
          <p:cNvSpPr/>
          <p:nvPr>
            <p:custDataLst>
              <p:tags r:id="rId21"/>
            </p:custDataLst>
          </p:nvPr>
        </p:nvSpPr>
        <p:spPr>
          <a:xfrm>
            <a:off x="3461317" y="3270898"/>
            <a:ext cx="1633624" cy="4572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1" i="0" u="none" strike="noStrike" kern="0" cap="none" spc="300" normalizeH="0" baseline="0" noProof="0">
                <a:ln>
                  <a:noFill/>
                </a:ln>
                <a:solidFill>
                  <a:srgbClr val="002060"/>
                </a:solidFill>
                <a:effectLst/>
                <a:uLnTx/>
                <a:uFillTx/>
                <a:latin typeface="Segoe UI"/>
                <a:ea typeface="+mn-ea"/>
                <a:cs typeface="+mn-cs"/>
              </a:rPr>
              <a:t>Référent </a:t>
            </a:r>
            <a:br>
              <a:rPr kumimoji="0" lang="fr-FR" sz="900" b="1" i="0" u="none" strike="noStrike" kern="0" cap="none" spc="300" normalizeH="0" baseline="0" noProof="0">
                <a:ln>
                  <a:noFill/>
                </a:ln>
                <a:solidFill>
                  <a:srgbClr val="002060"/>
                </a:solidFill>
                <a:effectLst/>
                <a:uLnTx/>
                <a:uFillTx/>
                <a:latin typeface="Segoe UI"/>
                <a:ea typeface="+mn-ea"/>
                <a:cs typeface="+mn-cs"/>
              </a:rPr>
            </a:br>
            <a:r>
              <a:rPr kumimoji="0" lang="fr-FR" sz="900" b="1" i="0" u="none" strike="noStrike" kern="0" cap="none" spc="300" normalizeH="0" baseline="0" noProof="0">
                <a:ln>
                  <a:noFill/>
                </a:ln>
                <a:solidFill>
                  <a:srgbClr val="002060"/>
                </a:solidFill>
                <a:effectLst/>
                <a:uLnTx/>
                <a:uFillTx/>
                <a:latin typeface="Segoe UI"/>
                <a:ea typeface="+mn-ea"/>
                <a:cs typeface="+mn-cs"/>
              </a:rPr>
              <a:t>Matériels</a:t>
            </a:r>
          </a:p>
        </p:txBody>
      </p:sp>
      <p:pic>
        <p:nvPicPr>
          <p:cNvPr id="55" name="Graphique 54" descr="Intelligence artificielle avec un remplissage uni">
            <a:extLst>
              <a:ext uri="{FF2B5EF4-FFF2-40B4-BE49-F238E27FC236}">
                <a16:creationId xmlns:a16="http://schemas.microsoft.com/office/drawing/2014/main" id="{BA2B6C9F-7AF2-2EB4-65B2-419F8C0B0D9C}"/>
              </a:ext>
            </a:extLst>
          </p:cNvPr>
          <p:cNvPicPr>
            <a:picLocks noChangeAspect="1"/>
          </p:cNvPicPr>
          <p:nvPr>
            <p:custDataLst>
              <p:tags r:id="rId22"/>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53499" y="3177088"/>
            <a:ext cx="587455" cy="587455"/>
          </a:xfrm>
          <a:prstGeom prst="rect">
            <a:avLst/>
          </a:prstGeom>
        </p:spPr>
      </p:pic>
      <p:sp>
        <p:nvSpPr>
          <p:cNvPr id="56" name="Cercle : creux 55">
            <a:extLst>
              <a:ext uri="{FF2B5EF4-FFF2-40B4-BE49-F238E27FC236}">
                <a16:creationId xmlns:a16="http://schemas.microsoft.com/office/drawing/2014/main" id="{56067074-7197-3205-D106-A647E008A60F}"/>
              </a:ext>
            </a:extLst>
          </p:cNvPr>
          <p:cNvSpPr/>
          <p:nvPr>
            <p:custDataLst>
              <p:tags r:id="rId23"/>
            </p:custDataLst>
          </p:nvPr>
        </p:nvSpPr>
        <p:spPr>
          <a:xfrm>
            <a:off x="827160" y="1532637"/>
            <a:ext cx="5018677" cy="4637851"/>
          </a:xfrm>
          <a:prstGeom prst="donut">
            <a:avLst>
              <a:gd name="adj" fmla="val 3474"/>
            </a:avLst>
          </a:prstGeom>
          <a:solidFill>
            <a:srgbClr val="7FB7FA"/>
          </a:solidFill>
          <a:ln w="10795" cap="flat" cmpd="sng" algn="ctr">
            <a:solidFill>
              <a:srgbClr val="7FB7FA">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pic>
        <p:nvPicPr>
          <p:cNvPr id="57" name="Graphique 56" descr="Badge à suivre avec un remplissage uni">
            <a:extLst>
              <a:ext uri="{FF2B5EF4-FFF2-40B4-BE49-F238E27FC236}">
                <a16:creationId xmlns:a16="http://schemas.microsoft.com/office/drawing/2014/main" id="{BFC79872-C676-5155-E02B-FCFDDFFAF1F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552882" y="1304028"/>
            <a:ext cx="914400" cy="914400"/>
          </a:xfrm>
          <a:prstGeom prst="rect">
            <a:avLst/>
          </a:prstGeom>
        </p:spPr>
      </p:pic>
      <p:pic>
        <p:nvPicPr>
          <p:cNvPr id="58" name="Graphique 57" descr="Badge à ne plus suivre avec un remplissage uni">
            <a:extLst>
              <a:ext uri="{FF2B5EF4-FFF2-40B4-BE49-F238E27FC236}">
                <a16:creationId xmlns:a16="http://schemas.microsoft.com/office/drawing/2014/main" id="{BF0E8E15-08D7-6D3F-FB50-0A13A1E2C04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552882" y="3887124"/>
            <a:ext cx="914400" cy="914400"/>
          </a:xfrm>
          <a:prstGeom prst="rect">
            <a:avLst/>
          </a:prstGeom>
        </p:spPr>
      </p:pic>
    </p:spTree>
    <p:extLst>
      <p:ext uri="{BB962C8B-B14F-4D97-AF65-F5344CB8AC3E}">
        <p14:creationId xmlns:p14="http://schemas.microsoft.com/office/powerpoint/2010/main" val="796103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319AF00C-5D2C-7E76-6869-B26BC328AC54}"/>
              </a:ext>
            </a:extLst>
          </p:cNvPr>
          <p:cNvSpPr>
            <a:spLocks noGrp="1"/>
          </p:cNvSpPr>
          <p:nvPr>
            <p:ph type="pic" sz="quarter" idx="13"/>
          </p:nvPr>
        </p:nvSpPr>
        <p:spPr/>
        <p:txBody>
          <a:bodyPr/>
          <a:lstStyle/>
          <a:p>
            <a:endParaRPr lang="fr-FR"/>
          </a:p>
        </p:txBody>
      </p:sp>
      <p:sp>
        <p:nvSpPr>
          <p:cNvPr id="8" name="Titre 7">
            <a:extLst>
              <a:ext uri="{FF2B5EF4-FFF2-40B4-BE49-F238E27FC236}">
                <a16:creationId xmlns:a16="http://schemas.microsoft.com/office/drawing/2014/main" id="{89CD7655-AE71-946D-F500-B47B3CC24510}"/>
              </a:ext>
            </a:extLst>
          </p:cNvPr>
          <p:cNvSpPr>
            <a:spLocks noGrp="1"/>
          </p:cNvSpPr>
          <p:nvPr>
            <p:ph type="ctrTitle"/>
          </p:nvPr>
        </p:nvSpPr>
        <p:spPr/>
        <p:txBody>
          <a:bodyPr>
            <a:noAutofit/>
          </a:bodyPr>
          <a:lstStyle/>
          <a:p>
            <a:r>
              <a:rPr lang="fr-FR" sz="4000"/>
              <a:t>Quels apports de gouvernance </a:t>
            </a:r>
            <a:br>
              <a:rPr lang="fr-FR" sz="4000"/>
            </a:br>
            <a:r>
              <a:rPr lang="fr-FR" sz="4000"/>
              <a:t>pour chacune des briques technologiques ?</a:t>
            </a:r>
          </a:p>
        </p:txBody>
      </p:sp>
      <p:sp>
        <p:nvSpPr>
          <p:cNvPr id="4" name="Espace réservé du numéro de diapositive 3">
            <a:extLst>
              <a:ext uri="{FF2B5EF4-FFF2-40B4-BE49-F238E27FC236}">
                <a16:creationId xmlns:a16="http://schemas.microsoft.com/office/drawing/2014/main" id="{1B213E01-E6D2-B743-65DC-3AD86F74F03E}"/>
              </a:ext>
            </a:extLst>
          </p:cNvPr>
          <p:cNvSpPr>
            <a:spLocks noGrp="1"/>
          </p:cNvSpPr>
          <p:nvPr>
            <p:ph type="sldNum" sz="quarter" idx="12"/>
          </p:nvPr>
        </p:nvSpPr>
        <p:spPr/>
        <p:txBody>
          <a:bodyPr/>
          <a:lstStyle/>
          <a:p>
            <a:fld id="{F2D2C361-7486-4AB1-8DE5-A0E4E1B2CF91}" type="slidenum">
              <a:rPr lang="fr-FR" smtClean="0"/>
              <a:t>14</a:t>
            </a:fld>
            <a:endParaRPr lang="fr-FR"/>
          </a:p>
        </p:txBody>
      </p:sp>
      <p:pic>
        <p:nvPicPr>
          <p:cNvPr id="5" name="Image 4">
            <a:extLst>
              <a:ext uri="{FF2B5EF4-FFF2-40B4-BE49-F238E27FC236}">
                <a16:creationId xmlns:a16="http://schemas.microsoft.com/office/drawing/2014/main" id="{C4154E21-4191-C476-117E-BB2958A3CF8C}"/>
              </a:ext>
            </a:extLst>
          </p:cNvPr>
          <p:cNvPicPr>
            <a:picLocks noChangeAspect="1"/>
          </p:cNvPicPr>
          <p:nvPr/>
        </p:nvPicPr>
        <p:blipFill>
          <a:blip r:embed="rId2"/>
          <a:stretch>
            <a:fillRect/>
          </a:stretch>
        </p:blipFill>
        <p:spPr>
          <a:xfrm>
            <a:off x="1470769" y="3874203"/>
            <a:ext cx="9250462" cy="1745216"/>
          </a:xfrm>
          <a:prstGeom prst="rect">
            <a:avLst/>
          </a:prstGeom>
        </p:spPr>
      </p:pic>
    </p:spTree>
    <p:extLst>
      <p:ext uri="{BB962C8B-B14F-4D97-AF65-F5344CB8AC3E}">
        <p14:creationId xmlns:p14="http://schemas.microsoft.com/office/powerpoint/2010/main" val="172648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rmAutofit fontScale="90000"/>
          </a:bodyPr>
          <a:lstStyle/>
          <a:p>
            <a:r>
              <a:rPr lang="fr-FR"/>
              <a:t>#1 Mise en place du Cloud Azure</a:t>
            </a:r>
            <a:br>
              <a:rPr lang="fr-FR"/>
            </a:br>
            <a:r>
              <a:rPr lang="fr-FR"/>
              <a:t>Standards de Microsoft</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15</a:t>
            </a:fld>
            <a:endParaRPr lang="fr-FR"/>
          </a:p>
        </p:txBody>
      </p:sp>
      <p:sp>
        <p:nvSpPr>
          <p:cNvPr id="9" name="Content Placeholder 1">
            <a:extLst>
              <a:ext uri="{FF2B5EF4-FFF2-40B4-BE49-F238E27FC236}">
                <a16:creationId xmlns:a16="http://schemas.microsoft.com/office/drawing/2014/main" id="{DAF8E75A-A594-B630-54AC-544558E40E3D}"/>
              </a:ext>
            </a:extLst>
          </p:cNvPr>
          <p:cNvSpPr>
            <a:spLocks noGrp="1"/>
          </p:cNvSpPr>
          <p:nvPr>
            <p:ph idx="1"/>
          </p:nvPr>
        </p:nvSpPr>
        <p:spPr>
          <a:xfrm>
            <a:off x="838200" y="1863436"/>
            <a:ext cx="10515600" cy="4327596"/>
          </a:xfrm>
        </p:spPr>
        <p:txBody>
          <a:bodyPr>
            <a:normAutofit/>
          </a:bodyPr>
          <a:lstStyle/>
          <a:p>
            <a:pPr marL="0" indent="0">
              <a:lnSpc>
                <a:spcPct val="120000"/>
              </a:lnSpc>
              <a:buNone/>
            </a:pPr>
            <a:r>
              <a:rPr lang="fr-FR" sz="1800"/>
              <a:t>Microsoft met à disposition le </a:t>
            </a:r>
            <a:r>
              <a:rPr lang="fr-FR" sz="1800" b="1">
                <a:solidFill>
                  <a:srgbClr val="F78036"/>
                </a:solidFill>
              </a:rPr>
              <a:t>Cloud Adoption Framework </a:t>
            </a:r>
            <a:r>
              <a:rPr lang="fr-FR" sz="1800"/>
              <a:t>pour garantir le succès de la gouvernance et de l’adoption du Cloud.</a:t>
            </a:r>
            <a:r>
              <a:rPr lang="fr-FR" sz="1800" b="1"/>
              <a:t> </a:t>
            </a:r>
            <a:r>
              <a:rPr lang="fr-FR" sz="1800"/>
              <a:t>Cette </a:t>
            </a:r>
            <a:r>
              <a:rPr lang="fr-FR" sz="1800" b="1">
                <a:solidFill>
                  <a:srgbClr val="F78036"/>
                </a:solidFill>
              </a:rPr>
              <a:t>approche méthodologique et architecturale </a:t>
            </a:r>
            <a:r>
              <a:rPr lang="fr-FR" sz="1800"/>
              <a:t>permet une </a:t>
            </a:r>
            <a:r>
              <a:rPr lang="fr-FR" sz="1800" b="1">
                <a:solidFill>
                  <a:srgbClr val="F78036"/>
                </a:solidFill>
              </a:rPr>
              <a:t>mise en place efficace et directement opérationnelle </a:t>
            </a:r>
            <a:r>
              <a:rPr lang="fr-FR" sz="1800"/>
              <a:t>de la plateforme Azure</a:t>
            </a:r>
          </a:p>
        </p:txBody>
      </p:sp>
      <p:sp>
        <p:nvSpPr>
          <p:cNvPr id="10" name="Rectangle : avec coins arrondis en diagonale 9">
            <a:extLst>
              <a:ext uri="{FF2B5EF4-FFF2-40B4-BE49-F238E27FC236}">
                <a16:creationId xmlns:a16="http://schemas.microsoft.com/office/drawing/2014/main" id="{712F8325-D239-7B28-C599-E2BD2607AA02}"/>
              </a:ext>
            </a:extLst>
          </p:cNvPr>
          <p:cNvSpPr/>
          <p:nvPr/>
        </p:nvSpPr>
        <p:spPr>
          <a:xfrm>
            <a:off x="4672008" y="3696901"/>
            <a:ext cx="3120357" cy="1433407"/>
          </a:xfrm>
          <a:prstGeom prst="round2DiagRect">
            <a:avLst>
              <a:gd name="adj1" fmla="val 304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lgn="ctr">
              <a:defRPr/>
            </a:pPr>
            <a:r>
              <a:rPr kumimoji="0" lang="fr-FR" sz="1400" b="1" i="0" u="none" strike="noStrike" kern="1200" cap="none" spc="300" normalizeH="0" baseline="0" noProof="0">
                <a:ln>
                  <a:noFill/>
                </a:ln>
                <a:solidFill>
                  <a:srgbClr val="FFFFFF"/>
                </a:solidFill>
                <a:effectLst/>
                <a:uLnTx/>
                <a:uFillTx/>
                <a:latin typeface="Segoe UI (Corps)"/>
              </a:rPr>
              <a:t>COMPLET</a:t>
            </a:r>
            <a:r>
              <a:rPr lang="fr-FR" sz="1400" b="1">
                <a:solidFill>
                  <a:srgbClr val="FFFFFF"/>
                </a:solidFill>
                <a:latin typeface="Segoe UI (Corps)"/>
              </a:rPr>
              <a:t> </a:t>
            </a:r>
          </a:p>
          <a:p>
            <a:pPr algn="ctr">
              <a:defRPr/>
            </a:pPr>
            <a:endParaRPr kumimoji="0" lang="fr-FR" sz="1400" b="1" i="0" u="none" strike="noStrike" kern="1200" cap="none" spc="0" normalizeH="0" baseline="0" noProof="0">
              <a:ln>
                <a:noFill/>
              </a:ln>
              <a:solidFill>
                <a:srgbClr val="FFFFFF"/>
              </a:solidFill>
              <a:effectLst/>
              <a:uLnTx/>
              <a:uFillTx/>
              <a:latin typeface="Segoe UI (Corps)"/>
            </a:endParaRPr>
          </a:p>
          <a:p>
            <a:pPr algn="ctr">
              <a:defRPr/>
            </a:pPr>
            <a:r>
              <a:rPr kumimoji="0" lang="fr-FR" sz="1400" b="0" i="0" u="none" strike="noStrike" kern="1200" cap="none" spc="0" normalizeH="0" baseline="0" noProof="0">
                <a:ln>
                  <a:noFill/>
                </a:ln>
                <a:solidFill>
                  <a:srgbClr val="FFFFFF"/>
                </a:solidFill>
                <a:effectLst/>
                <a:uLnTx/>
                <a:uFillTx/>
                <a:latin typeface="Segoe UI (Corps)"/>
              </a:rPr>
              <a:t>Fournit </a:t>
            </a:r>
            <a:r>
              <a:rPr lang="fr-FR" sz="1400">
                <a:solidFill>
                  <a:srgbClr val="FFFFFF"/>
                </a:solidFill>
                <a:latin typeface="Segoe UI (Corps)"/>
              </a:rPr>
              <a:t>un</a:t>
            </a:r>
            <a:r>
              <a:rPr kumimoji="0" lang="fr-FR" sz="1400" b="0" i="0" u="none" strike="noStrike" kern="1200" cap="none" spc="0" normalizeH="0" baseline="0" noProof="0">
                <a:ln>
                  <a:noFill/>
                </a:ln>
                <a:solidFill>
                  <a:srgbClr val="FFFFFF"/>
                </a:solidFill>
                <a:effectLst/>
                <a:uLnTx/>
                <a:uFillTx/>
                <a:latin typeface="Segoe UI (Corps)"/>
              </a:rPr>
              <a:t> </a:t>
            </a:r>
            <a:r>
              <a:rPr kumimoji="0" lang="fr-FR" sz="1400" b="0" i="0" u="none" strike="noStrike" kern="1200" cap="none" spc="0" normalizeH="0" baseline="0" noProof="0" err="1">
                <a:ln>
                  <a:noFill/>
                </a:ln>
                <a:solidFill>
                  <a:srgbClr val="FFFFFF"/>
                </a:solidFill>
                <a:effectLst/>
                <a:uLnTx/>
                <a:uFillTx/>
                <a:latin typeface="Segoe UI (Corps)"/>
              </a:rPr>
              <a:t>framework</a:t>
            </a:r>
            <a:r>
              <a:rPr kumimoji="0" lang="fr-FR" sz="1400" b="0" i="0" u="none" strike="noStrike" kern="1200" cap="none" spc="0" normalizeH="0" baseline="0" noProof="0">
                <a:ln>
                  <a:noFill/>
                </a:ln>
                <a:solidFill>
                  <a:srgbClr val="FFFFFF"/>
                </a:solidFill>
                <a:effectLst/>
                <a:uLnTx/>
                <a:uFillTx/>
                <a:latin typeface="Segoe UI (Corps)"/>
              </a:rPr>
              <a:t> de décision de conception holistique pour </a:t>
            </a:r>
            <a:r>
              <a:rPr lang="fr-FR" sz="1400">
                <a:solidFill>
                  <a:srgbClr val="FFFFFF"/>
                </a:solidFill>
                <a:latin typeface="Segoe UI (Corps)"/>
              </a:rPr>
              <a:t>la plateforme Azure</a:t>
            </a:r>
            <a:r>
              <a:rPr kumimoji="0" lang="fr-FR" sz="1400" b="0" i="0" u="none" strike="noStrike" kern="1200" cap="none" spc="0" normalizeH="0" baseline="0" noProof="0">
                <a:ln>
                  <a:noFill/>
                </a:ln>
                <a:solidFill>
                  <a:srgbClr val="FFFFFF"/>
                </a:solidFill>
                <a:effectLst/>
                <a:uLnTx/>
                <a:uFillTx/>
                <a:latin typeface="Segoe UI (Corps)"/>
              </a:rPr>
              <a:t>.</a:t>
            </a:r>
            <a:endParaRPr lang="fr-FR" sz="1400" b="0" i="0" u="none" strike="noStrike" kern="1200" cap="none" spc="0" normalizeH="0" baseline="0" noProof="0">
              <a:ln>
                <a:noFill/>
              </a:ln>
              <a:solidFill>
                <a:srgbClr val="FFFFFF"/>
              </a:solidFill>
              <a:effectLst/>
              <a:uLnTx/>
              <a:uFillTx/>
              <a:latin typeface="Segoe UI (Corps)"/>
            </a:endParaRPr>
          </a:p>
        </p:txBody>
      </p:sp>
      <p:sp>
        <p:nvSpPr>
          <p:cNvPr id="11" name="Rectangle : avec coins arrondis en diagonale 10">
            <a:extLst>
              <a:ext uri="{FF2B5EF4-FFF2-40B4-BE49-F238E27FC236}">
                <a16:creationId xmlns:a16="http://schemas.microsoft.com/office/drawing/2014/main" id="{79319145-0BEB-5AD9-C9F6-A636699107B4}"/>
              </a:ext>
            </a:extLst>
          </p:cNvPr>
          <p:cNvSpPr/>
          <p:nvPr/>
        </p:nvSpPr>
        <p:spPr>
          <a:xfrm>
            <a:off x="967409" y="3728314"/>
            <a:ext cx="3120357" cy="1433407"/>
          </a:xfrm>
          <a:prstGeom prst="round2DiagRect">
            <a:avLst>
              <a:gd name="adj1" fmla="val 304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lgn="ctr"/>
            <a:r>
              <a:rPr lang="fr-FR" sz="1400" b="1" spc="300"/>
              <a:t>EPROUVE</a:t>
            </a:r>
            <a:r>
              <a:rPr lang="fr-FR" sz="1400" b="1"/>
              <a:t> </a:t>
            </a:r>
          </a:p>
          <a:p>
            <a:pPr algn="ctr"/>
            <a:r>
              <a:rPr lang="fr-FR" sz="1400" b="1"/>
              <a:t>
</a:t>
            </a:r>
            <a:r>
              <a:rPr lang="fr-FR" sz="1400"/>
              <a:t>Basé sur le succès de projets de migration à grande échelle.</a:t>
            </a:r>
            <a:endParaRPr lang="fr-FR" sz="1400">
              <a:cs typeface="Segoe UI"/>
            </a:endParaRPr>
          </a:p>
        </p:txBody>
      </p:sp>
      <p:sp>
        <p:nvSpPr>
          <p:cNvPr id="12" name="Rectangle : avec coins arrondis en diagonale 11">
            <a:extLst>
              <a:ext uri="{FF2B5EF4-FFF2-40B4-BE49-F238E27FC236}">
                <a16:creationId xmlns:a16="http://schemas.microsoft.com/office/drawing/2014/main" id="{EBFD1146-68A4-6578-AECB-CC747E3ED5E2}"/>
              </a:ext>
            </a:extLst>
          </p:cNvPr>
          <p:cNvSpPr/>
          <p:nvPr/>
        </p:nvSpPr>
        <p:spPr>
          <a:xfrm>
            <a:off x="8376607" y="3696901"/>
            <a:ext cx="3120357" cy="1433407"/>
          </a:xfrm>
          <a:prstGeom prst="round2DiagRect">
            <a:avLst>
              <a:gd name="adj1" fmla="val 304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400" b="1" spc="300"/>
              <a:t>NORMATIF</a:t>
            </a:r>
            <a:r>
              <a:rPr lang="fr-FR" sz="1400" b="1"/>
              <a:t> </a:t>
            </a:r>
          </a:p>
          <a:p>
            <a:pPr algn="ctr"/>
            <a:r>
              <a:rPr lang="fr-FR" sz="1400" b="1"/>
              <a:t>
</a:t>
            </a:r>
            <a:r>
              <a:rPr lang="fr-FR" sz="1400"/>
              <a:t>Applique une gouvernance standard sur la plateforme Azure</a:t>
            </a:r>
          </a:p>
        </p:txBody>
      </p:sp>
    </p:spTree>
    <p:extLst>
      <p:ext uri="{BB962C8B-B14F-4D97-AF65-F5344CB8AC3E}">
        <p14:creationId xmlns:p14="http://schemas.microsoft.com/office/powerpoint/2010/main" val="308172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rmAutofit fontScale="90000"/>
          </a:bodyPr>
          <a:lstStyle/>
          <a:p>
            <a:r>
              <a:rPr lang="en-US"/>
              <a:t>#2 Platform Engineering</a:t>
            </a:r>
            <a:br>
              <a:rPr lang="en-US"/>
            </a:br>
            <a:r>
              <a:rPr lang="en-US"/>
              <a:t>Démarche </a:t>
            </a:r>
            <a:r>
              <a:rPr lang="en-US" err="1"/>
              <a:t>globale</a:t>
            </a:r>
            <a:endParaRPr lang="fr-F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16</a:t>
            </a:fld>
            <a:endParaRPr lang="fr-FR"/>
          </a:p>
        </p:txBody>
      </p:sp>
      <p:graphicFrame>
        <p:nvGraphicFramePr>
          <p:cNvPr id="7" name="Content Placeholder 3">
            <a:extLst>
              <a:ext uri="{FF2B5EF4-FFF2-40B4-BE49-F238E27FC236}">
                <a16:creationId xmlns:a16="http://schemas.microsoft.com/office/drawing/2014/main" id="{811EFF57-2AD8-CF7C-374F-935C13AAA9DA}"/>
              </a:ext>
            </a:extLst>
          </p:cNvPr>
          <p:cNvGraphicFramePr>
            <a:graphicFrameLocks/>
          </p:cNvGraphicFramePr>
          <p:nvPr/>
        </p:nvGraphicFramePr>
        <p:xfrm>
          <a:off x="838200" y="1201457"/>
          <a:ext cx="10515600" cy="4727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95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a:xfrm>
            <a:off x="554090" y="105503"/>
            <a:ext cx="11501198" cy="987898"/>
          </a:xfrm>
        </p:spPr>
        <p:txBody>
          <a:bodyPr>
            <a:normAutofit fontScale="90000"/>
          </a:bodyPr>
          <a:lstStyle/>
          <a:p>
            <a:r>
              <a:rPr lang="fr-FR"/>
              <a:t>#3 Data </a:t>
            </a:r>
            <a:r>
              <a:rPr lang="fr-FR" err="1"/>
              <a:t>visualization</a:t>
            </a:r>
            <a:r>
              <a:rPr lang="fr-FR"/>
              <a:t> </a:t>
            </a:r>
            <a:br>
              <a:rPr lang="fr-FR"/>
            </a:br>
            <a:r>
              <a:rPr lang="fr-FR"/>
              <a:t>Le monitoring pour inventorier et cartographier </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17</a:t>
            </a:fld>
            <a:endParaRPr lang="fr-FR"/>
          </a:p>
        </p:txBody>
      </p:sp>
      <p:sp>
        <p:nvSpPr>
          <p:cNvPr id="11" name="Espace réservé du contenu 1">
            <a:extLst>
              <a:ext uri="{FF2B5EF4-FFF2-40B4-BE49-F238E27FC236}">
                <a16:creationId xmlns:a16="http://schemas.microsoft.com/office/drawing/2014/main" id="{FF432515-03B7-C310-8EAD-226094F388E7}"/>
              </a:ext>
            </a:extLst>
          </p:cNvPr>
          <p:cNvSpPr txBox="1">
            <a:spLocks/>
          </p:cNvSpPr>
          <p:nvPr/>
        </p:nvSpPr>
        <p:spPr>
          <a:xfrm>
            <a:off x="838200" y="1463675"/>
            <a:ext cx="10515600" cy="47132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solidFill>
                  <a:srgbClr val="002060"/>
                </a:solidFill>
              </a:rPr>
              <a:t>De nombreuses questions se posent quand Power Bi est utilisé au sein d’une entreprise, ces dernières peuvent aussi bien concerner l’inventaire de mon entreprise, les rafraîchissements de données ou encore les activités au sein de mon tenant.</a:t>
            </a:r>
          </a:p>
          <a:p>
            <a:endParaRPr lang="fr-FR">
              <a:solidFill>
                <a:srgbClr val="002060"/>
              </a:solidFill>
            </a:endParaRPr>
          </a:p>
          <a:p>
            <a:endParaRPr lang="fr-FR">
              <a:solidFill>
                <a:srgbClr val="002060"/>
              </a:solidFill>
            </a:endParaRPr>
          </a:p>
          <a:p>
            <a:endParaRPr lang="fr-FR">
              <a:solidFill>
                <a:srgbClr val="002060"/>
              </a:solidFill>
            </a:endParaRPr>
          </a:p>
          <a:p>
            <a:endParaRPr lang="fr-FR">
              <a:solidFill>
                <a:srgbClr val="002060"/>
              </a:solidFill>
            </a:endParaRPr>
          </a:p>
          <a:p>
            <a:pPr marL="0" indent="0">
              <a:buFont typeface="Arial" panose="020B0604020202020204" pitchFamily="34" charset="0"/>
              <a:buNone/>
            </a:pPr>
            <a:endParaRPr lang="fr-FR">
              <a:solidFill>
                <a:srgbClr val="002060"/>
              </a:solidFill>
            </a:endParaRPr>
          </a:p>
          <a:p>
            <a:endParaRPr lang="fr-FR">
              <a:solidFill>
                <a:srgbClr val="002060"/>
              </a:solidFill>
            </a:endParaRPr>
          </a:p>
          <a:p>
            <a:endParaRPr lang="fr-FR">
              <a:solidFill>
                <a:srgbClr val="002060"/>
              </a:solidFill>
            </a:endParaRPr>
          </a:p>
          <a:p>
            <a:endParaRPr lang="fr-FR">
              <a:solidFill>
                <a:srgbClr val="002060"/>
              </a:solidFill>
            </a:endParaRPr>
          </a:p>
          <a:p>
            <a:pPr marL="0" indent="0">
              <a:buFont typeface="Arial" panose="020B0604020202020204" pitchFamily="34" charset="0"/>
              <a:buNone/>
            </a:pPr>
            <a:endParaRPr lang="en-US">
              <a:solidFill>
                <a:srgbClr val="002060"/>
              </a:solidFill>
            </a:endParaRPr>
          </a:p>
          <a:p>
            <a:pPr marL="0" indent="0">
              <a:buFont typeface="Arial" panose="020B0604020202020204" pitchFamily="34" charset="0"/>
              <a:buNone/>
            </a:pPr>
            <a:r>
              <a:rPr lang="en-US">
                <a:solidFill>
                  <a:srgbClr val="002060"/>
                </a:solidFill>
              </a:rPr>
              <a:t>
</a:t>
            </a:r>
            <a:r>
              <a:rPr lang="fr-FR">
                <a:solidFill>
                  <a:srgbClr val="002060"/>
                </a:solidFill>
              </a:rPr>
              <a:t>Pour surmonter ce problème, nous pouvons exploiter les journaux de l’API Power BI et créer des indicateurs personnalisés.</a:t>
            </a:r>
          </a:p>
        </p:txBody>
      </p:sp>
      <p:grpSp>
        <p:nvGrpSpPr>
          <p:cNvPr id="12" name="Groupe 11">
            <a:extLst>
              <a:ext uri="{FF2B5EF4-FFF2-40B4-BE49-F238E27FC236}">
                <a16:creationId xmlns:a16="http://schemas.microsoft.com/office/drawing/2014/main" id="{930FF7AD-5B28-5E2C-F45A-B180D686A783}"/>
              </a:ext>
            </a:extLst>
          </p:cNvPr>
          <p:cNvGrpSpPr/>
          <p:nvPr/>
        </p:nvGrpSpPr>
        <p:grpSpPr>
          <a:xfrm>
            <a:off x="2534212" y="2373440"/>
            <a:ext cx="7123576" cy="2893758"/>
            <a:chOff x="2548284" y="2734650"/>
            <a:chExt cx="7255803" cy="3019113"/>
          </a:xfrm>
        </p:grpSpPr>
        <p:grpSp>
          <p:nvGrpSpPr>
            <p:cNvPr id="13" name="Groupe 12">
              <a:extLst>
                <a:ext uri="{FF2B5EF4-FFF2-40B4-BE49-F238E27FC236}">
                  <a16:creationId xmlns:a16="http://schemas.microsoft.com/office/drawing/2014/main" id="{1CCB7470-5F0C-53E2-F20C-FCD3267682C6}"/>
                </a:ext>
              </a:extLst>
            </p:cNvPr>
            <p:cNvGrpSpPr/>
            <p:nvPr/>
          </p:nvGrpSpPr>
          <p:grpSpPr>
            <a:xfrm>
              <a:off x="2548284" y="2734650"/>
              <a:ext cx="7255803" cy="3019113"/>
              <a:chOff x="2529026" y="3011648"/>
              <a:chExt cx="7255803" cy="3019113"/>
            </a:xfrm>
          </p:grpSpPr>
          <p:sp>
            <p:nvSpPr>
              <p:cNvPr id="19" name="Ellipse 18">
                <a:extLst>
                  <a:ext uri="{FF2B5EF4-FFF2-40B4-BE49-F238E27FC236}">
                    <a16:creationId xmlns:a16="http://schemas.microsoft.com/office/drawing/2014/main" id="{8475A851-6C59-FC77-7041-46ED559C27C7}"/>
                  </a:ext>
                </a:extLst>
              </p:cNvPr>
              <p:cNvSpPr/>
              <p:nvPr/>
            </p:nvSpPr>
            <p:spPr>
              <a:xfrm>
                <a:off x="2994870" y="3011648"/>
                <a:ext cx="956345" cy="964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0" name="Ellipse 19">
                <a:extLst>
                  <a:ext uri="{FF2B5EF4-FFF2-40B4-BE49-F238E27FC236}">
                    <a16:creationId xmlns:a16="http://schemas.microsoft.com/office/drawing/2014/main" id="{25823CC6-A2CC-6937-C4F7-6AC150456C6B}"/>
                  </a:ext>
                </a:extLst>
              </p:cNvPr>
              <p:cNvSpPr/>
              <p:nvPr/>
            </p:nvSpPr>
            <p:spPr>
              <a:xfrm>
                <a:off x="4669871" y="3011648"/>
                <a:ext cx="956345" cy="964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1" name="Ellipse 20">
                <a:extLst>
                  <a:ext uri="{FF2B5EF4-FFF2-40B4-BE49-F238E27FC236}">
                    <a16:creationId xmlns:a16="http://schemas.microsoft.com/office/drawing/2014/main" id="{F4012C3F-6FED-0147-BD7F-0CFDDB067A7A}"/>
                  </a:ext>
                </a:extLst>
              </p:cNvPr>
              <p:cNvSpPr/>
              <p:nvPr/>
            </p:nvSpPr>
            <p:spPr>
              <a:xfrm>
                <a:off x="6455328" y="3011648"/>
                <a:ext cx="956345" cy="964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2" name="Ellipse 21">
                <a:extLst>
                  <a:ext uri="{FF2B5EF4-FFF2-40B4-BE49-F238E27FC236}">
                    <a16:creationId xmlns:a16="http://schemas.microsoft.com/office/drawing/2014/main" id="{7E7472CC-D049-F024-71FD-043AD16249A7}"/>
                  </a:ext>
                </a:extLst>
              </p:cNvPr>
              <p:cNvSpPr/>
              <p:nvPr/>
            </p:nvSpPr>
            <p:spPr>
              <a:xfrm>
                <a:off x="8240785" y="3011648"/>
                <a:ext cx="956345" cy="964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3" name="ZoneTexte 22">
                <a:extLst>
                  <a:ext uri="{FF2B5EF4-FFF2-40B4-BE49-F238E27FC236}">
                    <a16:creationId xmlns:a16="http://schemas.microsoft.com/office/drawing/2014/main" id="{E85A2891-3B38-DC3C-8CEE-9EB5B175F029}"/>
                  </a:ext>
                </a:extLst>
              </p:cNvPr>
              <p:cNvSpPr txBox="1"/>
              <p:nvPr/>
            </p:nvSpPr>
            <p:spPr>
              <a:xfrm>
                <a:off x="2529026" y="4194631"/>
                <a:ext cx="1888032" cy="1830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2060"/>
                    </a:solidFill>
                    <a:effectLst/>
                    <a:uLnTx/>
                    <a:uFillTx/>
                    <a:latin typeface="Segoe UI"/>
                    <a:ea typeface="+mn-ea"/>
                    <a:cs typeface="+mn-cs"/>
                  </a:rPr>
                  <a:t>Combien</a:t>
                </a:r>
                <a:r>
                  <a:rPr kumimoji="0" lang="en-US" sz="1800" b="0" i="0" u="none" strike="noStrike" kern="1200" cap="none" spc="0" normalizeH="0" baseline="0" noProof="0">
                    <a:ln>
                      <a:noFill/>
                    </a:ln>
                    <a:solidFill>
                      <a:srgbClr val="002060"/>
                    </a:solidFill>
                    <a:effectLst/>
                    <a:uLnTx/>
                    <a:uFillTx/>
                    <a:latin typeface="Segoe UI"/>
                    <a:ea typeface="+mn-ea"/>
                    <a:cs typeface="+mn-cs"/>
                  </a:rPr>
                  <a:t> ai-je de rapports et de datasets dans </a:t>
                </a:r>
                <a:r>
                  <a:rPr kumimoji="0" lang="en-US" sz="1800" b="0" i="0" u="none" strike="noStrike" kern="1200" cap="none" spc="0" normalizeH="0" baseline="0" noProof="0" err="1">
                    <a:ln>
                      <a:noFill/>
                    </a:ln>
                    <a:solidFill>
                      <a:srgbClr val="002060"/>
                    </a:solidFill>
                    <a:effectLst/>
                    <a:uLnTx/>
                    <a:uFillTx/>
                    <a:latin typeface="Segoe UI"/>
                    <a:ea typeface="+mn-ea"/>
                    <a:cs typeface="+mn-cs"/>
                  </a:rPr>
                  <a:t>mon</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800" b="0" i="0" u="none" strike="noStrike" kern="1200" cap="none" spc="0" normalizeH="0" baseline="0" noProof="0" err="1">
                    <a:ln>
                      <a:noFill/>
                    </a:ln>
                    <a:solidFill>
                      <a:srgbClr val="002060"/>
                    </a:solidFill>
                    <a:effectLst/>
                    <a:uLnTx/>
                    <a:uFillTx/>
                    <a:latin typeface="Segoe UI"/>
                    <a:ea typeface="+mn-ea"/>
                    <a:cs typeface="+mn-cs"/>
                  </a:rPr>
                  <a:t>entreprise</a:t>
                </a:r>
                <a:r>
                  <a:rPr kumimoji="0" lang="en-US" sz="1800" b="0" i="0" u="none" strike="noStrike" kern="1200" cap="none" spc="0" normalizeH="0" baseline="0" noProof="0">
                    <a:ln>
                      <a:noFill/>
                    </a:ln>
                    <a:solidFill>
                      <a:srgbClr val="002060"/>
                    </a:solidFill>
                    <a:effectLst/>
                    <a:uLnTx/>
                    <a:uFillTx/>
                    <a:latin typeface="Segoe UI"/>
                    <a:ea typeface="+mn-ea"/>
                    <a:cs typeface="+mn-cs"/>
                  </a:rPr>
                  <a:t>?
</a:t>
                </a: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4" name="ZoneTexte 23">
                <a:extLst>
                  <a:ext uri="{FF2B5EF4-FFF2-40B4-BE49-F238E27FC236}">
                    <a16:creationId xmlns:a16="http://schemas.microsoft.com/office/drawing/2014/main" id="{86E1736E-7632-90C4-7E79-D209EBEBDE6C}"/>
                  </a:ext>
                </a:extLst>
              </p:cNvPr>
              <p:cNvSpPr txBox="1"/>
              <p:nvPr/>
            </p:nvSpPr>
            <p:spPr>
              <a:xfrm>
                <a:off x="4370597" y="4200439"/>
                <a:ext cx="1554894" cy="1830322"/>
              </a:xfrm>
              <a:prstGeom prst="rect">
                <a:avLst/>
              </a:prstGeom>
              <a:noFill/>
            </p:spPr>
            <p:txBody>
              <a:bodyPr wrap="square" rtlCol="0">
                <a:spAutoFit/>
              </a:bodyPr>
              <a:lstStyle/>
              <a:p>
                <a:pPr lvl="0" algn="ctr" defTabSz="457200"/>
                <a:r>
                  <a:rPr lang="fr-FR">
                    <a:solidFill>
                      <a:srgbClr val="002060"/>
                    </a:solidFill>
                  </a:rPr>
                  <a:t>Mes utilisateurs disposent-ils des droits appropriés ?</a:t>
                </a:r>
                <a:r>
                  <a:rPr kumimoji="0" lang="en-US" sz="1800" b="0" i="0" u="none" strike="noStrike" kern="1200" cap="none" spc="0" normalizeH="0" baseline="0" noProof="0">
                    <a:ln>
                      <a:noFill/>
                    </a:ln>
                    <a:solidFill>
                      <a:srgbClr val="002060"/>
                    </a:solidFill>
                    <a:effectLst/>
                    <a:uLnTx/>
                    <a:uFillTx/>
                    <a:latin typeface="Segoe UI"/>
                    <a:ea typeface="+mn-ea"/>
                    <a:cs typeface="+mn-cs"/>
                  </a:rPr>
                  <a:t>
</a:t>
                </a: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5" name="ZoneTexte 24">
                <a:extLst>
                  <a:ext uri="{FF2B5EF4-FFF2-40B4-BE49-F238E27FC236}">
                    <a16:creationId xmlns:a16="http://schemas.microsoft.com/office/drawing/2014/main" id="{F5EAA5A0-29BB-DBEA-D8C1-AF7B2A19F05E}"/>
                  </a:ext>
                </a:extLst>
              </p:cNvPr>
              <p:cNvSpPr txBox="1"/>
              <p:nvPr/>
            </p:nvSpPr>
            <p:spPr>
              <a:xfrm>
                <a:off x="6045599" y="4194630"/>
                <a:ext cx="1554894" cy="1830322"/>
              </a:xfrm>
              <a:prstGeom prst="rect">
                <a:avLst/>
              </a:prstGeom>
              <a:noFill/>
            </p:spPr>
            <p:txBody>
              <a:bodyPr wrap="square" rtlCol="0">
                <a:spAutoFit/>
              </a:bodyPr>
              <a:lstStyle/>
              <a:p>
                <a:pPr lvl="0" algn="ctr" defTabSz="457200"/>
                <a:r>
                  <a:rPr lang="fr-FR">
                    <a:solidFill>
                      <a:srgbClr val="002060"/>
                    </a:solidFill>
                  </a:rPr>
                  <a:t>Comment mes espaces de travail sont-ils utilisés</a:t>
                </a:r>
                <a:r>
                  <a:rPr kumimoji="0" lang="en-US" sz="1800" b="0" i="0" u="none" strike="noStrike" kern="1200" cap="none" spc="0" normalizeH="0" baseline="0" noProof="0">
                    <a:ln>
                      <a:noFill/>
                    </a:ln>
                    <a:solidFill>
                      <a:srgbClr val="002060"/>
                    </a:solidFill>
                    <a:effectLst/>
                    <a:uLnTx/>
                    <a:uFillTx/>
                    <a:latin typeface="Segoe UI"/>
                    <a:ea typeface="+mn-ea"/>
                    <a:cs typeface="+mn-cs"/>
                  </a:rPr>
                  <a:t>?
</a:t>
                </a: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sp>
            <p:nvSpPr>
              <p:cNvPr id="26" name="ZoneTexte 25">
                <a:extLst>
                  <a:ext uri="{FF2B5EF4-FFF2-40B4-BE49-F238E27FC236}">
                    <a16:creationId xmlns:a16="http://schemas.microsoft.com/office/drawing/2014/main" id="{4908B3FB-2A68-22A2-9B3D-45E47B20D541}"/>
                  </a:ext>
                </a:extLst>
              </p:cNvPr>
              <p:cNvSpPr txBox="1"/>
              <p:nvPr/>
            </p:nvSpPr>
            <p:spPr>
              <a:xfrm>
                <a:off x="7653085" y="4194629"/>
                <a:ext cx="2131744" cy="1830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2060"/>
                    </a:solidFill>
                    <a:effectLst/>
                    <a:uLnTx/>
                    <a:uFillTx/>
                    <a:latin typeface="Segoe UI"/>
                    <a:ea typeface="+mn-ea"/>
                    <a:cs typeface="+mn-cs"/>
                  </a:rPr>
                  <a:t>Quelles</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800" b="0" i="0" u="none" strike="noStrike" kern="1200" cap="none" spc="0" normalizeH="0" baseline="0" noProof="0" err="1">
                    <a:ln>
                      <a:noFill/>
                    </a:ln>
                    <a:solidFill>
                      <a:srgbClr val="002060"/>
                    </a:solidFill>
                    <a:effectLst/>
                    <a:uLnTx/>
                    <a:uFillTx/>
                    <a:latin typeface="Segoe UI"/>
                    <a:ea typeface="+mn-ea"/>
                    <a:cs typeface="+mn-cs"/>
                  </a:rPr>
                  <a:t>sont</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800" b="0" i="0" u="none" strike="noStrike" kern="1200" cap="none" spc="0" normalizeH="0" baseline="0" noProof="0" err="1">
                    <a:ln>
                      <a:noFill/>
                    </a:ln>
                    <a:solidFill>
                      <a:srgbClr val="002060"/>
                    </a:solidFill>
                    <a:effectLst/>
                    <a:uLnTx/>
                    <a:uFillTx/>
                    <a:latin typeface="Segoe UI"/>
                    <a:ea typeface="+mn-ea"/>
                    <a:cs typeface="+mn-cs"/>
                  </a:rPr>
                  <a:t>mes</a:t>
                </a:r>
                <a:r>
                  <a:rPr kumimoji="0" lang="en-US" sz="1800" b="0" i="0" u="none" strike="noStrike" kern="1200" cap="none" spc="0" normalizeH="0" baseline="0" noProof="0">
                    <a:ln>
                      <a:noFill/>
                    </a:ln>
                    <a:solidFill>
                      <a:srgbClr val="002060"/>
                    </a:solidFill>
                    <a:effectLst/>
                    <a:uLnTx/>
                    <a:uFillTx/>
                    <a:latin typeface="Segoe UI"/>
                    <a:ea typeface="+mn-ea"/>
                    <a:cs typeface="+mn-cs"/>
                  </a:rPr>
                  <a:t> performances Durant </a:t>
                </a:r>
                <a:r>
                  <a:rPr kumimoji="0" lang="en-US" sz="1800" b="0" i="0" u="none" strike="noStrike" kern="1200" cap="none" spc="0" normalizeH="0" baseline="0" noProof="0" err="1">
                    <a:ln>
                      <a:noFill/>
                    </a:ln>
                    <a:solidFill>
                      <a:srgbClr val="002060"/>
                    </a:solidFill>
                    <a:effectLst/>
                    <a:uLnTx/>
                    <a:uFillTx/>
                    <a:latin typeface="Segoe UI"/>
                    <a:ea typeface="+mn-ea"/>
                    <a:cs typeface="+mn-cs"/>
                  </a:rPr>
                  <a:t>mes</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800" b="0" i="0" u="none" strike="noStrike" kern="1200" cap="none" spc="0" normalizeH="0" baseline="0" noProof="0" err="1">
                    <a:ln>
                      <a:noFill/>
                    </a:ln>
                    <a:solidFill>
                      <a:srgbClr val="002060"/>
                    </a:solidFill>
                    <a:effectLst/>
                    <a:uLnTx/>
                    <a:uFillTx/>
                    <a:latin typeface="Segoe UI"/>
                    <a:ea typeface="+mn-ea"/>
                    <a:cs typeface="+mn-cs"/>
                  </a:rPr>
                  <a:t>rafraichissements</a:t>
                </a:r>
                <a:r>
                  <a:rPr kumimoji="0" lang="en-US" sz="1800" b="0" i="0" u="none" strike="noStrike" kern="1200" cap="none" spc="0" normalizeH="0" baseline="0" noProof="0">
                    <a:ln>
                      <a:noFill/>
                    </a:ln>
                    <a:solidFill>
                      <a:srgbClr val="002060"/>
                    </a:solidFill>
                    <a:effectLst/>
                    <a:uLnTx/>
                    <a:uFillTx/>
                    <a:latin typeface="Segoe UI"/>
                    <a:ea typeface="+mn-ea"/>
                    <a:cs typeface="+mn-cs"/>
                  </a:rPr>
                  <a:t> de données ?
</a:t>
                </a:r>
                <a:endParaRPr kumimoji="0" lang="fr-FR" sz="1800" b="0" i="0" u="none" strike="noStrike" kern="1200" cap="none" spc="0" normalizeH="0" baseline="0" noProof="0">
                  <a:ln>
                    <a:noFill/>
                  </a:ln>
                  <a:solidFill>
                    <a:srgbClr val="002060"/>
                  </a:solidFill>
                  <a:effectLst/>
                  <a:uLnTx/>
                  <a:uFillTx/>
                  <a:latin typeface="Segoe UI"/>
                  <a:ea typeface="+mn-ea"/>
                  <a:cs typeface="+mn-cs"/>
                </a:endParaRPr>
              </a:p>
            </p:txBody>
          </p:sp>
        </p:grpSp>
        <p:pic>
          <p:nvPicPr>
            <p:cNvPr id="14" name="Graphique 13" descr="Profil mâle avec un remplissage uni">
              <a:extLst>
                <a:ext uri="{FF2B5EF4-FFF2-40B4-BE49-F238E27FC236}">
                  <a16:creationId xmlns:a16="http://schemas.microsoft.com/office/drawing/2014/main" id="{F7715BC8-EBA6-B2E2-BDCD-8C364AD367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1477" y="2913748"/>
              <a:ext cx="616215" cy="616215"/>
            </a:xfrm>
            <a:prstGeom prst="rect">
              <a:avLst/>
            </a:prstGeom>
          </p:spPr>
        </p:pic>
        <p:pic>
          <p:nvPicPr>
            <p:cNvPr id="15" name="Graphique 14" descr="Blockchain contour">
              <a:extLst>
                <a:ext uri="{FF2B5EF4-FFF2-40B4-BE49-F238E27FC236}">
                  <a16:creationId xmlns:a16="http://schemas.microsoft.com/office/drawing/2014/main" id="{558AF9DB-0AEA-AC14-E1B5-E36324ED34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2101" y="2858629"/>
              <a:ext cx="671334" cy="671334"/>
            </a:xfrm>
            <a:prstGeom prst="rect">
              <a:avLst/>
            </a:prstGeom>
          </p:spPr>
        </p:pic>
        <p:pic>
          <p:nvPicPr>
            <p:cNvPr id="16" name="Graphique 15" descr="Distribution normale contour">
              <a:extLst>
                <a:ext uri="{FF2B5EF4-FFF2-40B4-BE49-F238E27FC236}">
                  <a16:creationId xmlns:a16="http://schemas.microsoft.com/office/drawing/2014/main" id="{BBCF0583-EF27-4643-57B5-114AAD7DA3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1657" y="2858627"/>
              <a:ext cx="721380" cy="721380"/>
            </a:xfrm>
            <a:prstGeom prst="rect">
              <a:avLst/>
            </a:prstGeom>
          </p:spPr>
        </p:pic>
        <p:pic>
          <p:nvPicPr>
            <p:cNvPr id="17" name="Graphique 16" descr="Base de données avec un remplissage uni">
              <a:extLst>
                <a:ext uri="{FF2B5EF4-FFF2-40B4-BE49-F238E27FC236}">
                  <a16:creationId xmlns:a16="http://schemas.microsoft.com/office/drawing/2014/main" id="{003651BE-A43F-D869-08E5-9C95E6B2AE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62592" y="2949059"/>
              <a:ext cx="507601" cy="507601"/>
            </a:xfrm>
            <a:prstGeom prst="rect">
              <a:avLst/>
            </a:prstGeom>
          </p:spPr>
        </p:pic>
        <p:pic>
          <p:nvPicPr>
            <p:cNvPr id="18" name="Picture 4" descr="Microsoft Power BI — Wikipédia">
              <a:extLst>
                <a:ext uri="{FF2B5EF4-FFF2-40B4-BE49-F238E27FC236}">
                  <a16:creationId xmlns:a16="http://schemas.microsoft.com/office/drawing/2014/main" id="{B9A60083-754F-CBDC-7067-146EDF7216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6393" y="3142045"/>
              <a:ext cx="295259" cy="2987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435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Autofit/>
          </a:bodyPr>
          <a:lstStyle/>
          <a:p>
            <a:r>
              <a:rPr lang="fr-FR" sz="3600"/>
              <a:t>Les premiers outils transverse : </a:t>
            </a:r>
            <a:r>
              <a:rPr lang="fr-FR" sz="3600" err="1"/>
              <a:t>Fabric</a:t>
            </a:r>
            <a:r>
              <a:rPr lang="fr-FR" sz="3600"/>
              <a:t> et </a:t>
            </a:r>
            <a:r>
              <a:rPr lang="fr-FR" sz="3600" err="1"/>
              <a:t>PureView</a:t>
            </a:r>
            <a:endParaRPr lang="fr-FR" sz="3600"/>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18</a:t>
            </a:fld>
            <a:endParaRPr lang="fr-FR"/>
          </a:p>
        </p:txBody>
      </p:sp>
      <p:pic>
        <p:nvPicPr>
          <p:cNvPr id="5" name="Picture 2" descr="Diagram of different experiences all accessing the same OneLake data storage.">
            <a:extLst>
              <a:ext uri="{FF2B5EF4-FFF2-40B4-BE49-F238E27FC236}">
                <a16:creationId xmlns:a16="http://schemas.microsoft.com/office/drawing/2014/main" id="{2DE849D6-60A7-634E-A908-91F357832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17" y="1748733"/>
            <a:ext cx="6962954" cy="4006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creenshot of the Microsoft Purview hub admin view.">
            <a:extLst>
              <a:ext uri="{FF2B5EF4-FFF2-40B4-BE49-F238E27FC236}">
                <a16:creationId xmlns:a16="http://schemas.microsoft.com/office/drawing/2014/main" id="{3749DD2D-B405-D614-4225-95F2E42CE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943" y="1614110"/>
            <a:ext cx="4289027" cy="40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76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a:xfrm>
            <a:off x="554090" y="105503"/>
            <a:ext cx="11413792" cy="987898"/>
          </a:xfrm>
        </p:spPr>
        <p:txBody>
          <a:bodyPr>
            <a:noAutofit/>
          </a:bodyPr>
          <a:lstStyle/>
          <a:p>
            <a:r>
              <a:rPr lang="fr-FR" sz="3200"/>
              <a:t>#4 Low Code : Retour d’expérience</a:t>
            </a:r>
            <a:br>
              <a:rPr lang="fr-FR" sz="3200"/>
            </a:br>
            <a:r>
              <a:rPr lang="fr-FR" sz="3200"/>
              <a:t>Communication technique entre les outils de gouvernance</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19</a:t>
            </a:fld>
            <a:endParaRPr lang="fr-FR"/>
          </a:p>
        </p:txBody>
      </p:sp>
      <p:sp>
        <p:nvSpPr>
          <p:cNvPr id="111" name="Espace réservé de la date 5">
            <a:extLst>
              <a:ext uri="{FF2B5EF4-FFF2-40B4-BE49-F238E27FC236}">
                <a16:creationId xmlns:a16="http://schemas.microsoft.com/office/drawing/2014/main" id="{E8944FCB-BCAA-ACA1-ACBF-01D951628367}"/>
              </a:ext>
            </a:extLst>
          </p:cNvPr>
          <p:cNvSpPr txBox="1">
            <a:spLocks/>
          </p:cNvSpPr>
          <p:nvPr>
            <p:custDataLst>
              <p:tags r:id="rId1"/>
            </p:custDataLst>
          </p:nvPr>
        </p:nvSpPr>
        <p:spPr>
          <a:xfrm>
            <a:off x="706767" y="6106578"/>
            <a:ext cx="2743200" cy="365125"/>
          </a:xfrm>
          <a:prstGeom prst="rect">
            <a:avLst/>
          </a:prstGeom>
        </p:spPr>
        <p:txBody>
          <a:bodyPr vert="horz" lIns="91440" tIns="45720" rIns="91440" bIns="45720" rtlCol="0" anchor="ctr"/>
          <a:lstStyle>
            <a:defPPr>
              <a:defRPr lang="nl-NL"/>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06225-7759-4783-8492-2C7D9C412BF6}" type="datetime4">
              <a:rPr lang="en-GB" smtClean="0">
                <a:solidFill>
                  <a:srgbClr val="002060"/>
                </a:solidFill>
                <a:latin typeface="Segoe UI"/>
              </a:rPr>
              <a:pPr/>
              <a:t>31 January 2024</a:t>
            </a:fld>
            <a:endParaRPr lang="en-GB">
              <a:solidFill>
                <a:srgbClr val="002060"/>
              </a:solidFill>
              <a:latin typeface="Segoe UI"/>
            </a:endParaRPr>
          </a:p>
        </p:txBody>
      </p:sp>
      <p:sp>
        <p:nvSpPr>
          <p:cNvPr id="112" name="Rectangle 111">
            <a:extLst>
              <a:ext uri="{FF2B5EF4-FFF2-40B4-BE49-F238E27FC236}">
                <a16:creationId xmlns:a16="http://schemas.microsoft.com/office/drawing/2014/main" id="{935B9ECF-09F4-93B0-9C35-75457D56E3B2}"/>
              </a:ext>
            </a:extLst>
          </p:cNvPr>
          <p:cNvSpPr/>
          <p:nvPr>
            <p:custDataLst>
              <p:tags r:id="rId2"/>
            </p:custDataLst>
          </p:nvPr>
        </p:nvSpPr>
        <p:spPr>
          <a:xfrm>
            <a:off x="7903954" y="5592240"/>
            <a:ext cx="3436723" cy="970515"/>
          </a:xfrm>
          <a:prstGeom prst="rect">
            <a:avLst/>
          </a:prstGeom>
          <a:noFill/>
          <a:ln w="3175" cap="flat" cmpd="sng" algn="ctr">
            <a:solidFill>
              <a:srgbClr val="F78036"/>
            </a:solidFill>
            <a:prstDash val="dash"/>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rgbClr val="00206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288812B7-88B3-B2BB-6637-387AD312757C}"/>
              </a:ext>
            </a:extLst>
          </p:cNvPr>
          <p:cNvSpPr/>
          <p:nvPr>
            <p:custDataLst>
              <p:tags r:id="rId3"/>
            </p:custDataLst>
          </p:nvPr>
        </p:nvSpPr>
        <p:spPr>
          <a:xfrm>
            <a:off x="7883011" y="1078387"/>
            <a:ext cx="1809985" cy="3512710"/>
          </a:xfrm>
          <a:prstGeom prst="rect">
            <a:avLst/>
          </a:prstGeom>
          <a:noFill/>
          <a:ln w="3175" cap="flat" cmpd="sng" algn="ctr">
            <a:solidFill>
              <a:srgbClr val="F78036"/>
            </a:solidFill>
            <a:prstDash val="dash"/>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2060"/>
                </a:solidFill>
                <a:effectLst/>
                <a:uLnTx/>
                <a:uFillTx/>
                <a:latin typeface="Segoe UI"/>
                <a:ea typeface="+mn-ea"/>
                <a:cs typeface="+mn-cs"/>
              </a:rPr>
              <a:t>Evolutions</a:t>
            </a:r>
          </a:p>
        </p:txBody>
      </p:sp>
      <p:sp>
        <p:nvSpPr>
          <p:cNvPr id="114" name="Rectangle 113">
            <a:extLst>
              <a:ext uri="{FF2B5EF4-FFF2-40B4-BE49-F238E27FC236}">
                <a16:creationId xmlns:a16="http://schemas.microsoft.com/office/drawing/2014/main" id="{9A71FC31-73E9-3B74-C600-0501914E608C}"/>
              </a:ext>
            </a:extLst>
          </p:cNvPr>
          <p:cNvSpPr/>
          <p:nvPr>
            <p:custDataLst>
              <p:tags r:id="rId4"/>
            </p:custDataLst>
          </p:nvPr>
        </p:nvSpPr>
        <p:spPr>
          <a:xfrm>
            <a:off x="539476" y="1078386"/>
            <a:ext cx="7269757" cy="3512711"/>
          </a:xfrm>
          <a:prstGeom prst="rect">
            <a:avLst/>
          </a:prstGeom>
          <a:noFill/>
          <a:ln w="3175" cap="flat" cmpd="sng" algn="ctr">
            <a:solidFill>
              <a:srgbClr val="FFFFFF"/>
            </a:solidFill>
            <a:prstDash val="solid"/>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2060"/>
                </a:solidFill>
                <a:effectLst/>
                <a:uLnTx/>
                <a:uFillTx/>
                <a:latin typeface="Segoe UI"/>
                <a:ea typeface="+mn-ea"/>
                <a:cs typeface="+mn-cs"/>
              </a:rPr>
              <a:t>Power Platform COE Etendue sur mesure</a:t>
            </a:r>
          </a:p>
        </p:txBody>
      </p:sp>
      <p:sp>
        <p:nvSpPr>
          <p:cNvPr id="115" name="Rectangle : coins arrondis 114">
            <a:extLst>
              <a:ext uri="{FF2B5EF4-FFF2-40B4-BE49-F238E27FC236}">
                <a16:creationId xmlns:a16="http://schemas.microsoft.com/office/drawing/2014/main" id="{0741D964-0896-041C-176B-5E4F7A626C5A}"/>
              </a:ext>
            </a:extLst>
          </p:cNvPr>
          <p:cNvSpPr/>
          <p:nvPr>
            <p:custDataLst>
              <p:tags r:id="rId5"/>
            </p:custDataLst>
          </p:nvPr>
        </p:nvSpPr>
        <p:spPr>
          <a:xfrm>
            <a:off x="7979375" y="2907787"/>
            <a:ext cx="1619413" cy="1526676"/>
          </a:xfrm>
          <a:prstGeom prst="roundRect">
            <a:avLst>
              <a:gd name="adj" fmla="val 8953"/>
            </a:avLst>
          </a:prstGeom>
          <a:noFill/>
          <a:ln w="10795" cap="flat" cmpd="sng" algn="ctr">
            <a:solidFill>
              <a:srgbClr val="F7803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16" name="Rectangle : coins arrondis 115">
            <a:extLst>
              <a:ext uri="{FF2B5EF4-FFF2-40B4-BE49-F238E27FC236}">
                <a16:creationId xmlns:a16="http://schemas.microsoft.com/office/drawing/2014/main" id="{19CE2A22-0261-F719-20E5-433C0714A0C0}"/>
              </a:ext>
            </a:extLst>
          </p:cNvPr>
          <p:cNvSpPr/>
          <p:nvPr>
            <p:custDataLst>
              <p:tags r:id="rId6"/>
            </p:custDataLst>
          </p:nvPr>
        </p:nvSpPr>
        <p:spPr>
          <a:xfrm>
            <a:off x="653655" y="2905972"/>
            <a:ext cx="1619413" cy="1526676"/>
          </a:xfrm>
          <a:prstGeom prst="roundRect">
            <a:avLst>
              <a:gd name="adj" fmla="val 8953"/>
            </a:avLst>
          </a:prstGeom>
          <a:solidFill>
            <a:srgbClr val="2987F7"/>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17" name="Rectangle : coins arrondis 116">
            <a:extLst>
              <a:ext uri="{FF2B5EF4-FFF2-40B4-BE49-F238E27FC236}">
                <a16:creationId xmlns:a16="http://schemas.microsoft.com/office/drawing/2014/main" id="{E5D6E45F-26A3-0FA8-599B-9DF870043D00}"/>
              </a:ext>
            </a:extLst>
          </p:cNvPr>
          <p:cNvSpPr/>
          <p:nvPr>
            <p:custDataLst>
              <p:tags r:id="rId7"/>
            </p:custDataLst>
          </p:nvPr>
        </p:nvSpPr>
        <p:spPr>
          <a:xfrm>
            <a:off x="2473275" y="2905972"/>
            <a:ext cx="1619413" cy="1526676"/>
          </a:xfrm>
          <a:prstGeom prst="roundRect">
            <a:avLst>
              <a:gd name="adj" fmla="val 8953"/>
            </a:avLst>
          </a:prstGeom>
          <a:solidFill>
            <a:srgbClr val="2987F7"/>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18" name="Rectangle : coins arrondis 117">
            <a:extLst>
              <a:ext uri="{FF2B5EF4-FFF2-40B4-BE49-F238E27FC236}">
                <a16:creationId xmlns:a16="http://schemas.microsoft.com/office/drawing/2014/main" id="{627995C5-3023-DA77-CAF9-A26DA6FC041D}"/>
              </a:ext>
            </a:extLst>
          </p:cNvPr>
          <p:cNvSpPr/>
          <p:nvPr>
            <p:custDataLst>
              <p:tags r:id="rId8"/>
            </p:custDataLst>
          </p:nvPr>
        </p:nvSpPr>
        <p:spPr>
          <a:xfrm>
            <a:off x="6112515" y="2905972"/>
            <a:ext cx="1619413" cy="1526676"/>
          </a:xfrm>
          <a:prstGeom prst="roundRect">
            <a:avLst>
              <a:gd name="adj" fmla="val 8953"/>
            </a:avLst>
          </a:prstGeom>
          <a:solidFill>
            <a:srgbClr val="2987F7"/>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19" name="Rectangle : coins arrondis 118">
            <a:extLst>
              <a:ext uri="{FF2B5EF4-FFF2-40B4-BE49-F238E27FC236}">
                <a16:creationId xmlns:a16="http://schemas.microsoft.com/office/drawing/2014/main" id="{AB4F0E7D-3C26-7409-E35B-27FEA40B624A}"/>
              </a:ext>
            </a:extLst>
          </p:cNvPr>
          <p:cNvSpPr/>
          <p:nvPr>
            <p:custDataLst>
              <p:tags r:id="rId9"/>
            </p:custDataLst>
          </p:nvPr>
        </p:nvSpPr>
        <p:spPr>
          <a:xfrm>
            <a:off x="4292895" y="2905972"/>
            <a:ext cx="1619413" cy="1526676"/>
          </a:xfrm>
          <a:prstGeom prst="roundRect">
            <a:avLst>
              <a:gd name="adj" fmla="val 8953"/>
            </a:avLst>
          </a:prstGeom>
          <a:solidFill>
            <a:srgbClr val="2987F7"/>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5BCECA95-8BAC-6E98-6A82-696E45E4A31A}"/>
              </a:ext>
            </a:extLst>
          </p:cNvPr>
          <p:cNvSpPr/>
          <p:nvPr>
            <p:custDataLst>
              <p:tags r:id="rId10"/>
            </p:custDataLst>
          </p:nvPr>
        </p:nvSpPr>
        <p:spPr>
          <a:xfrm>
            <a:off x="539475" y="5592240"/>
            <a:ext cx="7269757" cy="970514"/>
          </a:xfrm>
          <a:prstGeom prst="rect">
            <a:avLst/>
          </a:prstGeom>
          <a:noFill/>
          <a:ln w="3175" cap="flat" cmpd="sng" algn="ctr">
            <a:solidFill>
              <a:srgbClr val="FFFFFF"/>
            </a:solidFill>
            <a:prstDash val="solid"/>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2060"/>
                </a:solidFill>
                <a:effectLst/>
                <a:uLnTx/>
                <a:uFillTx/>
                <a:latin typeface="Segoe UI"/>
                <a:ea typeface="+mn-ea"/>
                <a:cs typeface="+mn-cs"/>
              </a:rPr>
              <a:t>Autres technologies</a:t>
            </a:r>
          </a:p>
        </p:txBody>
      </p:sp>
      <p:pic>
        <p:nvPicPr>
          <p:cNvPr id="121" name="Picture 8" descr="Microsoft Power Platform | PowerBI | PowerApps | Power Automate">
            <a:extLst>
              <a:ext uri="{FF2B5EF4-FFF2-40B4-BE49-F238E27FC236}">
                <a16:creationId xmlns:a16="http://schemas.microsoft.com/office/drawing/2014/main" id="{D2787A96-6F84-D4A6-AA4D-1AB4B014AE60}"/>
              </a:ext>
            </a:extLst>
          </p:cNvPr>
          <p:cNvPicPr>
            <a:picLocks noChangeAspect="1" noChangeArrowheads="1"/>
          </p:cNvPicPr>
          <p:nvPr>
            <p:custDataLst>
              <p:tags r:id="rId11"/>
            </p:custDataLst>
          </p:nvPr>
        </p:nvPicPr>
        <p:blipFill>
          <a:blip r:embed="rId47">
            <a:extLst>
              <a:ext uri="{28A0092B-C50C-407E-A947-70E740481C1C}">
                <a14:useLocalDpi xmlns:a14="http://schemas.microsoft.com/office/drawing/2010/main" val="0"/>
              </a:ext>
            </a:extLst>
          </a:blip>
          <a:srcRect/>
          <a:stretch>
            <a:fillRect/>
          </a:stretch>
        </p:blipFill>
        <p:spPr bwMode="auto">
          <a:xfrm>
            <a:off x="1144784" y="2064307"/>
            <a:ext cx="411454" cy="411454"/>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1100B05B-6172-A383-A44E-ECEF3E5905CB}"/>
              </a:ext>
            </a:extLst>
          </p:cNvPr>
          <p:cNvSpPr/>
          <p:nvPr>
            <p:custDataLst>
              <p:tags r:id="rId12"/>
            </p:custDataLst>
          </p:nvPr>
        </p:nvSpPr>
        <p:spPr>
          <a:xfrm>
            <a:off x="2551499" y="2976837"/>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Détection</a:t>
            </a:r>
          </a:p>
        </p:txBody>
      </p:sp>
      <p:sp>
        <p:nvSpPr>
          <p:cNvPr id="123" name="Rectangle 122">
            <a:extLst>
              <a:ext uri="{FF2B5EF4-FFF2-40B4-BE49-F238E27FC236}">
                <a16:creationId xmlns:a16="http://schemas.microsoft.com/office/drawing/2014/main" id="{20978CC3-08FB-D556-77FD-8622CA7B6863}"/>
              </a:ext>
            </a:extLst>
          </p:cNvPr>
          <p:cNvSpPr/>
          <p:nvPr>
            <p:custDataLst>
              <p:tags r:id="rId13"/>
            </p:custDataLst>
          </p:nvPr>
        </p:nvSpPr>
        <p:spPr>
          <a:xfrm>
            <a:off x="6149713" y="3817056"/>
            <a:ext cx="15723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Support &amp; Maintenance</a:t>
            </a:r>
          </a:p>
        </p:txBody>
      </p:sp>
      <p:sp>
        <p:nvSpPr>
          <p:cNvPr id="124" name="Rectangle 123">
            <a:extLst>
              <a:ext uri="{FF2B5EF4-FFF2-40B4-BE49-F238E27FC236}">
                <a16:creationId xmlns:a16="http://schemas.microsoft.com/office/drawing/2014/main" id="{4EC59288-1344-9106-315A-13A6552AC0A6}"/>
              </a:ext>
            </a:extLst>
          </p:cNvPr>
          <p:cNvSpPr/>
          <p:nvPr>
            <p:custDataLst>
              <p:tags r:id="rId14"/>
            </p:custDataLst>
          </p:nvPr>
        </p:nvSpPr>
        <p:spPr>
          <a:xfrm>
            <a:off x="4215840" y="3408139"/>
            <a:ext cx="181975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Documentation métier</a:t>
            </a:r>
          </a:p>
        </p:txBody>
      </p:sp>
      <p:sp>
        <p:nvSpPr>
          <p:cNvPr id="125" name="Rectangle 124">
            <a:extLst>
              <a:ext uri="{FF2B5EF4-FFF2-40B4-BE49-F238E27FC236}">
                <a16:creationId xmlns:a16="http://schemas.microsoft.com/office/drawing/2014/main" id="{96CD7BAE-D823-A910-FF55-3D41EBF2F48B}"/>
              </a:ext>
            </a:extLst>
          </p:cNvPr>
          <p:cNvSpPr/>
          <p:nvPr>
            <p:custDataLst>
              <p:tags r:id="rId15"/>
            </p:custDataLst>
          </p:nvPr>
        </p:nvSpPr>
        <p:spPr>
          <a:xfrm>
            <a:off x="6118500" y="1449199"/>
            <a:ext cx="1573361"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Responsabilité</a:t>
            </a:r>
          </a:p>
        </p:txBody>
      </p:sp>
      <p:sp>
        <p:nvSpPr>
          <p:cNvPr id="126" name="Rectangle 125">
            <a:extLst>
              <a:ext uri="{FF2B5EF4-FFF2-40B4-BE49-F238E27FC236}">
                <a16:creationId xmlns:a16="http://schemas.microsoft.com/office/drawing/2014/main" id="{71A02207-B101-37E7-7FA6-FAB2686F1B51}"/>
              </a:ext>
            </a:extLst>
          </p:cNvPr>
          <p:cNvSpPr/>
          <p:nvPr>
            <p:custDataLst>
              <p:tags r:id="rId16"/>
            </p:custDataLst>
          </p:nvPr>
        </p:nvSpPr>
        <p:spPr>
          <a:xfrm>
            <a:off x="6025985" y="2968045"/>
            <a:ext cx="181975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Cycle de vie</a:t>
            </a:r>
          </a:p>
        </p:txBody>
      </p:sp>
      <p:sp>
        <p:nvSpPr>
          <p:cNvPr id="127" name="Rectangle 126">
            <a:extLst>
              <a:ext uri="{FF2B5EF4-FFF2-40B4-BE49-F238E27FC236}">
                <a16:creationId xmlns:a16="http://schemas.microsoft.com/office/drawing/2014/main" id="{427FDE6B-EF28-83C8-0548-365D669445C5}"/>
              </a:ext>
            </a:extLst>
          </p:cNvPr>
          <p:cNvSpPr/>
          <p:nvPr>
            <p:custDataLst>
              <p:tags r:id="rId17"/>
            </p:custDataLst>
          </p:nvPr>
        </p:nvSpPr>
        <p:spPr>
          <a:xfrm>
            <a:off x="2476906" y="1449199"/>
            <a:ext cx="1573360"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Inventaire</a:t>
            </a:r>
          </a:p>
        </p:txBody>
      </p:sp>
      <p:sp>
        <p:nvSpPr>
          <p:cNvPr id="128" name="Rectangle 127">
            <a:extLst>
              <a:ext uri="{FF2B5EF4-FFF2-40B4-BE49-F238E27FC236}">
                <a16:creationId xmlns:a16="http://schemas.microsoft.com/office/drawing/2014/main" id="{56879D6A-1A05-C168-0C2D-2B06C1D37E1D}"/>
              </a:ext>
            </a:extLst>
          </p:cNvPr>
          <p:cNvSpPr/>
          <p:nvPr>
            <p:custDataLst>
              <p:tags r:id="rId18"/>
            </p:custDataLst>
          </p:nvPr>
        </p:nvSpPr>
        <p:spPr>
          <a:xfrm>
            <a:off x="654660" y="1449199"/>
            <a:ext cx="1574809"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Cadre de Gouvernance</a:t>
            </a:r>
          </a:p>
        </p:txBody>
      </p:sp>
      <p:sp>
        <p:nvSpPr>
          <p:cNvPr id="129" name="Rectangle 128">
            <a:extLst>
              <a:ext uri="{FF2B5EF4-FFF2-40B4-BE49-F238E27FC236}">
                <a16:creationId xmlns:a16="http://schemas.microsoft.com/office/drawing/2014/main" id="{0EEE5FFD-C1DB-10DE-F272-04EA641ADDE7}"/>
              </a:ext>
            </a:extLst>
          </p:cNvPr>
          <p:cNvSpPr/>
          <p:nvPr>
            <p:custDataLst>
              <p:tags r:id="rId19"/>
            </p:custDataLst>
          </p:nvPr>
        </p:nvSpPr>
        <p:spPr>
          <a:xfrm>
            <a:off x="733395" y="2968045"/>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Self-service</a:t>
            </a:r>
          </a:p>
        </p:txBody>
      </p:sp>
      <p:sp>
        <p:nvSpPr>
          <p:cNvPr id="130" name="Rectangle 129">
            <a:extLst>
              <a:ext uri="{FF2B5EF4-FFF2-40B4-BE49-F238E27FC236}">
                <a16:creationId xmlns:a16="http://schemas.microsoft.com/office/drawing/2014/main" id="{3BCCEB83-4A33-5EC6-F17A-274BBC44E249}"/>
              </a:ext>
            </a:extLst>
          </p:cNvPr>
          <p:cNvSpPr/>
          <p:nvPr>
            <p:custDataLst>
              <p:tags r:id="rId20"/>
            </p:custDataLst>
          </p:nvPr>
        </p:nvSpPr>
        <p:spPr>
          <a:xfrm>
            <a:off x="733395" y="3399347"/>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Pre made</a:t>
            </a:r>
          </a:p>
        </p:txBody>
      </p:sp>
      <p:sp>
        <p:nvSpPr>
          <p:cNvPr id="131" name="Rectangle 130">
            <a:extLst>
              <a:ext uri="{FF2B5EF4-FFF2-40B4-BE49-F238E27FC236}">
                <a16:creationId xmlns:a16="http://schemas.microsoft.com/office/drawing/2014/main" id="{55AA7C85-F3F1-EA15-3BFA-6BAD6C5331F3}"/>
              </a:ext>
            </a:extLst>
          </p:cNvPr>
          <p:cNvSpPr/>
          <p:nvPr>
            <p:custDataLst>
              <p:tags r:id="rId21"/>
            </p:custDataLst>
          </p:nvPr>
        </p:nvSpPr>
        <p:spPr>
          <a:xfrm>
            <a:off x="733395" y="3817056"/>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On </a:t>
            </a:r>
            <a:r>
              <a:rPr kumimoji="0" lang="fr-FR" sz="1050" b="0" i="0" u="none" strike="noStrike" kern="0" cap="none" spc="0" normalizeH="0" baseline="0" noProof="0" err="1">
                <a:ln>
                  <a:noFill/>
                </a:ln>
                <a:solidFill>
                  <a:srgbClr val="002060"/>
                </a:solidFill>
                <a:effectLst/>
                <a:uLnTx/>
                <a:uFillTx/>
                <a:latin typeface="Segoe UI"/>
                <a:ea typeface="+mn-ea"/>
                <a:cs typeface="+mn-cs"/>
              </a:rPr>
              <a:t>Demand</a:t>
            </a:r>
            <a:endParaRPr kumimoji="0" lang="fr-FR" sz="1050" b="0" i="0" u="none" strike="noStrike" kern="0" cap="none" spc="0" normalizeH="0" baseline="0" noProof="0">
              <a:ln>
                <a:noFill/>
              </a:ln>
              <a:solidFill>
                <a:srgbClr val="00206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1351A9B-1A0F-9829-6EFB-A7C91853665D}"/>
              </a:ext>
            </a:extLst>
          </p:cNvPr>
          <p:cNvSpPr/>
          <p:nvPr>
            <p:custDataLst>
              <p:tags r:id="rId22"/>
            </p:custDataLst>
          </p:nvPr>
        </p:nvSpPr>
        <p:spPr>
          <a:xfrm>
            <a:off x="2551499" y="3408139"/>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Déclaration</a:t>
            </a:r>
          </a:p>
        </p:txBody>
      </p:sp>
      <p:sp>
        <p:nvSpPr>
          <p:cNvPr id="133" name="Rectangle 132">
            <a:extLst>
              <a:ext uri="{FF2B5EF4-FFF2-40B4-BE49-F238E27FC236}">
                <a16:creationId xmlns:a16="http://schemas.microsoft.com/office/drawing/2014/main" id="{1EF721CF-A328-8A3D-41AF-E818FE6A5824}"/>
              </a:ext>
            </a:extLst>
          </p:cNvPr>
          <p:cNvSpPr/>
          <p:nvPr>
            <p:custDataLst>
              <p:tags r:id="rId23"/>
            </p:custDataLst>
          </p:nvPr>
        </p:nvSpPr>
        <p:spPr>
          <a:xfrm>
            <a:off x="4215840" y="3825848"/>
            <a:ext cx="181975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Technologies associées</a:t>
            </a:r>
          </a:p>
        </p:txBody>
      </p:sp>
      <p:sp>
        <p:nvSpPr>
          <p:cNvPr id="134" name="Rectangle 133">
            <a:extLst>
              <a:ext uri="{FF2B5EF4-FFF2-40B4-BE49-F238E27FC236}">
                <a16:creationId xmlns:a16="http://schemas.microsoft.com/office/drawing/2014/main" id="{9785C36A-97C2-2EE0-CFF7-1F098FD63223}"/>
              </a:ext>
            </a:extLst>
          </p:cNvPr>
          <p:cNvSpPr/>
          <p:nvPr>
            <p:custDataLst>
              <p:tags r:id="rId24"/>
            </p:custDataLst>
          </p:nvPr>
        </p:nvSpPr>
        <p:spPr>
          <a:xfrm>
            <a:off x="4297703" y="1449199"/>
            <a:ext cx="1573360"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Catalogue</a:t>
            </a:r>
          </a:p>
        </p:txBody>
      </p:sp>
      <p:sp>
        <p:nvSpPr>
          <p:cNvPr id="135" name="Rectangle 134">
            <a:extLst>
              <a:ext uri="{FF2B5EF4-FFF2-40B4-BE49-F238E27FC236}">
                <a16:creationId xmlns:a16="http://schemas.microsoft.com/office/drawing/2014/main" id="{D704F15D-A83E-429C-6118-E346AA0FB909}"/>
              </a:ext>
            </a:extLst>
          </p:cNvPr>
          <p:cNvSpPr/>
          <p:nvPr>
            <p:custDataLst>
              <p:tags r:id="rId25"/>
            </p:custDataLst>
          </p:nvPr>
        </p:nvSpPr>
        <p:spPr>
          <a:xfrm>
            <a:off x="4215840" y="2976837"/>
            <a:ext cx="181975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Fiche d’identité</a:t>
            </a:r>
          </a:p>
        </p:txBody>
      </p:sp>
      <p:sp>
        <p:nvSpPr>
          <p:cNvPr id="136" name="Rectangle 135">
            <a:extLst>
              <a:ext uri="{FF2B5EF4-FFF2-40B4-BE49-F238E27FC236}">
                <a16:creationId xmlns:a16="http://schemas.microsoft.com/office/drawing/2014/main" id="{EECDBDF0-F8C1-4912-DBA1-CEAD2A987ACC}"/>
              </a:ext>
            </a:extLst>
          </p:cNvPr>
          <p:cNvSpPr/>
          <p:nvPr>
            <p:custDataLst>
              <p:tags r:id="rId26"/>
            </p:custDataLst>
          </p:nvPr>
        </p:nvSpPr>
        <p:spPr>
          <a:xfrm>
            <a:off x="2551499" y="3825848"/>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Partage</a:t>
            </a:r>
          </a:p>
        </p:txBody>
      </p:sp>
      <p:pic>
        <p:nvPicPr>
          <p:cNvPr id="137" name="Picture 6" descr="Power Automate – Microsoft Apps">
            <a:extLst>
              <a:ext uri="{FF2B5EF4-FFF2-40B4-BE49-F238E27FC236}">
                <a16:creationId xmlns:a16="http://schemas.microsoft.com/office/drawing/2014/main" id="{1D73D104-B50A-84C7-E0D1-CB120881B22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855120" y="1816197"/>
            <a:ext cx="942508" cy="942508"/>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Power Apps – Microsoft Apps">
            <a:extLst>
              <a:ext uri="{FF2B5EF4-FFF2-40B4-BE49-F238E27FC236}">
                <a16:creationId xmlns:a16="http://schemas.microsoft.com/office/drawing/2014/main" id="{6D3D96CE-9892-103B-A5AD-17451B739936}"/>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915845" y="2093079"/>
            <a:ext cx="361330" cy="36133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CF0D64B5-56C1-8037-74EF-C4C17B2C7D76}"/>
              </a:ext>
            </a:extLst>
          </p:cNvPr>
          <p:cNvSpPr/>
          <p:nvPr>
            <p:custDataLst>
              <p:tags r:id="rId27"/>
            </p:custDataLst>
          </p:nvPr>
        </p:nvSpPr>
        <p:spPr>
          <a:xfrm>
            <a:off x="6025985" y="3399347"/>
            <a:ext cx="181975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Documentation technique</a:t>
            </a:r>
          </a:p>
        </p:txBody>
      </p:sp>
      <p:sp>
        <p:nvSpPr>
          <p:cNvPr id="140" name="Rectangle 139">
            <a:extLst>
              <a:ext uri="{FF2B5EF4-FFF2-40B4-BE49-F238E27FC236}">
                <a16:creationId xmlns:a16="http://schemas.microsoft.com/office/drawing/2014/main" id="{FE68FA2E-2AA3-730A-C767-6CBE74BF0836}"/>
              </a:ext>
            </a:extLst>
          </p:cNvPr>
          <p:cNvSpPr/>
          <p:nvPr>
            <p:custDataLst>
              <p:tags r:id="rId28"/>
            </p:custDataLst>
          </p:nvPr>
        </p:nvSpPr>
        <p:spPr>
          <a:xfrm>
            <a:off x="9693338" y="5817128"/>
            <a:ext cx="1556755" cy="583931"/>
          </a:xfrm>
          <a:prstGeom prst="rect">
            <a:avLst/>
          </a:prstGeom>
          <a:noFill/>
          <a:ln w="1079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Support Transverse</a:t>
            </a:r>
          </a:p>
        </p:txBody>
      </p:sp>
      <p:sp>
        <p:nvSpPr>
          <p:cNvPr id="141" name="Rectangle 140">
            <a:extLst>
              <a:ext uri="{FF2B5EF4-FFF2-40B4-BE49-F238E27FC236}">
                <a16:creationId xmlns:a16="http://schemas.microsoft.com/office/drawing/2014/main" id="{8ECC291F-14A1-F036-BEC1-F5EB82035C86}"/>
              </a:ext>
            </a:extLst>
          </p:cNvPr>
          <p:cNvSpPr/>
          <p:nvPr>
            <p:custDataLst>
              <p:tags r:id="rId29"/>
            </p:custDataLst>
          </p:nvPr>
        </p:nvSpPr>
        <p:spPr>
          <a:xfrm>
            <a:off x="8016208" y="5817128"/>
            <a:ext cx="1556755" cy="583931"/>
          </a:xfrm>
          <a:prstGeom prst="rect">
            <a:avLst/>
          </a:prstGeom>
          <a:noFill/>
          <a:ln w="1079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Cartographie d’entreprise</a:t>
            </a:r>
          </a:p>
        </p:txBody>
      </p:sp>
      <p:sp>
        <p:nvSpPr>
          <p:cNvPr id="142" name="Rectangle 141">
            <a:extLst>
              <a:ext uri="{FF2B5EF4-FFF2-40B4-BE49-F238E27FC236}">
                <a16:creationId xmlns:a16="http://schemas.microsoft.com/office/drawing/2014/main" id="{D4789ECA-91A8-4BD4-6A70-328182CE07EB}"/>
              </a:ext>
            </a:extLst>
          </p:cNvPr>
          <p:cNvSpPr/>
          <p:nvPr>
            <p:custDataLst>
              <p:tags r:id="rId30"/>
            </p:custDataLst>
          </p:nvPr>
        </p:nvSpPr>
        <p:spPr>
          <a:xfrm>
            <a:off x="8027658" y="2863929"/>
            <a:ext cx="15723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Pour réaliser</a:t>
            </a:r>
          </a:p>
        </p:txBody>
      </p:sp>
      <p:sp>
        <p:nvSpPr>
          <p:cNvPr id="143" name="Rectangle 142">
            <a:extLst>
              <a:ext uri="{FF2B5EF4-FFF2-40B4-BE49-F238E27FC236}">
                <a16:creationId xmlns:a16="http://schemas.microsoft.com/office/drawing/2014/main" id="{4139520D-F9D1-2751-40B0-065CDCECA11A}"/>
              </a:ext>
            </a:extLst>
          </p:cNvPr>
          <p:cNvSpPr/>
          <p:nvPr>
            <p:custDataLst>
              <p:tags r:id="rId31"/>
            </p:custDataLst>
          </p:nvPr>
        </p:nvSpPr>
        <p:spPr>
          <a:xfrm>
            <a:off x="10257207" y="2393010"/>
            <a:ext cx="1710675" cy="883462"/>
          </a:xfrm>
          <a:prstGeom prst="rect">
            <a:avLst/>
          </a:prstGeom>
          <a:noFill/>
          <a:ln w="317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E-learning </a:t>
            </a:r>
            <a:br>
              <a:rPr kumimoji="0" lang="fr-FR" sz="1100" b="1" i="0" u="none" strike="noStrike" kern="0" cap="none" spc="0" normalizeH="0" baseline="0" noProof="0">
                <a:ln>
                  <a:noFill/>
                </a:ln>
                <a:solidFill>
                  <a:srgbClr val="002060"/>
                </a:solidFill>
                <a:effectLst/>
                <a:uLnTx/>
                <a:uFillTx/>
                <a:latin typeface="Segoe UI"/>
                <a:ea typeface="+mn-ea"/>
                <a:cs typeface="+mn-cs"/>
              </a:rPr>
            </a:br>
            <a:r>
              <a:rPr kumimoji="0" lang="fr-FR" sz="1100" b="1" i="0" u="none" strike="noStrike" kern="0" cap="none" spc="0" normalizeH="0" baseline="0" noProof="0">
                <a:ln>
                  <a:noFill/>
                </a:ln>
                <a:solidFill>
                  <a:srgbClr val="002060"/>
                </a:solidFill>
                <a:effectLst/>
                <a:uLnTx/>
                <a:uFillTx/>
                <a:latin typeface="Segoe UI"/>
                <a:ea typeface="+mn-ea"/>
                <a:cs typeface="+mn-cs"/>
              </a:rPr>
              <a:t>&amp; </a:t>
            </a:r>
            <a:br>
              <a:rPr kumimoji="0" lang="fr-FR" sz="1100" b="1" i="0" u="none" strike="noStrike" kern="0" cap="none" spc="0" normalizeH="0" baseline="0" noProof="0">
                <a:ln>
                  <a:noFill/>
                </a:ln>
                <a:solidFill>
                  <a:srgbClr val="002060"/>
                </a:solidFill>
                <a:effectLst/>
                <a:uLnTx/>
                <a:uFillTx/>
                <a:latin typeface="Segoe UI"/>
                <a:ea typeface="+mn-ea"/>
                <a:cs typeface="+mn-cs"/>
              </a:rPr>
            </a:br>
            <a:r>
              <a:rPr kumimoji="0" lang="fr-FR" sz="1100" b="1" i="0" u="none" strike="noStrike" kern="0" cap="none" spc="0" normalizeH="0" baseline="0" noProof="0">
                <a:ln>
                  <a:noFill/>
                </a:ln>
                <a:solidFill>
                  <a:srgbClr val="002060"/>
                </a:solidFill>
                <a:effectLst/>
                <a:uLnTx/>
                <a:uFillTx/>
                <a:latin typeface="Segoe UI"/>
                <a:ea typeface="+mn-ea"/>
                <a:cs typeface="+mn-cs"/>
              </a:rPr>
              <a:t>certification</a:t>
            </a:r>
          </a:p>
        </p:txBody>
      </p:sp>
      <p:pic>
        <p:nvPicPr>
          <p:cNvPr id="144" name="Graphique 143" descr="Intelligence artificielle avec un remplissage uni">
            <a:extLst>
              <a:ext uri="{FF2B5EF4-FFF2-40B4-BE49-F238E27FC236}">
                <a16:creationId xmlns:a16="http://schemas.microsoft.com/office/drawing/2014/main" id="{48BD8926-C9AF-2B15-E7E5-04B595425FC9}"/>
              </a:ext>
            </a:extLst>
          </p:cNvPr>
          <p:cNvPicPr>
            <a:picLocks noChangeAspect="1"/>
          </p:cNvPicPr>
          <p:nvPr>
            <p:custDataLst>
              <p:tags r:id="rId32"/>
            </p:custDataLst>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596675" y="2039311"/>
            <a:ext cx="479667" cy="479667"/>
          </a:xfrm>
          <a:prstGeom prst="rect">
            <a:avLst/>
          </a:prstGeom>
        </p:spPr>
      </p:pic>
      <p:sp>
        <p:nvSpPr>
          <p:cNvPr id="145" name="Rectangle 144">
            <a:extLst>
              <a:ext uri="{FF2B5EF4-FFF2-40B4-BE49-F238E27FC236}">
                <a16:creationId xmlns:a16="http://schemas.microsoft.com/office/drawing/2014/main" id="{76984597-2A89-CDDF-3B47-286260BDF017}"/>
              </a:ext>
            </a:extLst>
          </p:cNvPr>
          <p:cNvSpPr/>
          <p:nvPr>
            <p:custDataLst>
              <p:tags r:id="rId33"/>
            </p:custDataLst>
          </p:nvPr>
        </p:nvSpPr>
        <p:spPr>
          <a:xfrm>
            <a:off x="8005698" y="1469832"/>
            <a:ext cx="1572300" cy="547413"/>
          </a:xfrm>
          <a:prstGeom prst="rect">
            <a:avLst/>
          </a:prstGeom>
          <a:noFill/>
          <a:ln w="10795" cap="flat" cmpd="sng" algn="ctr">
            <a:solidFill>
              <a:srgbClr val="F7803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Compétences nécessaires</a:t>
            </a:r>
          </a:p>
        </p:txBody>
      </p:sp>
      <p:sp>
        <p:nvSpPr>
          <p:cNvPr id="146" name="Rectangle 145">
            <a:extLst>
              <a:ext uri="{FF2B5EF4-FFF2-40B4-BE49-F238E27FC236}">
                <a16:creationId xmlns:a16="http://schemas.microsoft.com/office/drawing/2014/main" id="{C6F5012A-1387-1EF2-9DCF-4F429CC7FC36}"/>
              </a:ext>
            </a:extLst>
          </p:cNvPr>
          <p:cNvSpPr/>
          <p:nvPr>
            <p:custDataLst>
              <p:tags r:id="rId34"/>
            </p:custDataLst>
          </p:nvPr>
        </p:nvSpPr>
        <p:spPr>
          <a:xfrm>
            <a:off x="7912343" y="3200296"/>
            <a:ext cx="1802931"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Pour Maintenir</a:t>
            </a:r>
          </a:p>
        </p:txBody>
      </p:sp>
      <p:sp>
        <p:nvSpPr>
          <p:cNvPr id="147" name="Rectangle 146">
            <a:extLst>
              <a:ext uri="{FF2B5EF4-FFF2-40B4-BE49-F238E27FC236}">
                <a16:creationId xmlns:a16="http://schemas.microsoft.com/office/drawing/2014/main" id="{3EC45A7B-D5BE-089F-DE00-1FE93F44B224}"/>
              </a:ext>
            </a:extLst>
          </p:cNvPr>
          <p:cNvSpPr/>
          <p:nvPr>
            <p:custDataLst>
              <p:tags r:id="rId35"/>
            </p:custDataLst>
          </p:nvPr>
        </p:nvSpPr>
        <p:spPr>
          <a:xfrm>
            <a:off x="7912343" y="3573457"/>
            <a:ext cx="1802931"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Par Citizen dev</a:t>
            </a:r>
          </a:p>
        </p:txBody>
      </p:sp>
      <p:sp>
        <p:nvSpPr>
          <p:cNvPr id="148" name="Rectangle 147">
            <a:extLst>
              <a:ext uri="{FF2B5EF4-FFF2-40B4-BE49-F238E27FC236}">
                <a16:creationId xmlns:a16="http://schemas.microsoft.com/office/drawing/2014/main" id="{E19CACA3-0043-9805-EBC0-12060B9B40EF}"/>
              </a:ext>
            </a:extLst>
          </p:cNvPr>
          <p:cNvSpPr/>
          <p:nvPr>
            <p:custDataLst>
              <p:tags r:id="rId36"/>
            </p:custDataLst>
          </p:nvPr>
        </p:nvSpPr>
        <p:spPr>
          <a:xfrm>
            <a:off x="7912343" y="3915960"/>
            <a:ext cx="1802931"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02060"/>
                </a:solidFill>
                <a:effectLst/>
                <a:uLnTx/>
                <a:uFillTx/>
                <a:latin typeface="Segoe UI"/>
                <a:ea typeface="+mn-ea"/>
                <a:cs typeface="+mn-cs"/>
              </a:rPr>
              <a:t>Par Pro dev</a:t>
            </a:r>
          </a:p>
        </p:txBody>
      </p:sp>
      <p:cxnSp>
        <p:nvCxnSpPr>
          <p:cNvPr id="149" name="Connecteur : en angle 148">
            <a:extLst>
              <a:ext uri="{FF2B5EF4-FFF2-40B4-BE49-F238E27FC236}">
                <a16:creationId xmlns:a16="http://schemas.microsoft.com/office/drawing/2014/main" id="{11B7FB56-1738-AE25-B1A8-DD330765E742}"/>
              </a:ext>
            </a:extLst>
          </p:cNvPr>
          <p:cNvCxnSpPr>
            <a:cxnSpLocks/>
            <a:stCxn id="161" idx="3"/>
            <a:endCxn id="112" idx="0"/>
          </p:cNvCxnSpPr>
          <p:nvPr/>
        </p:nvCxnSpPr>
        <p:spPr>
          <a:xfrm>
            <a:off x="7677421" y="5124557"/>
            <a:ext cx="1944895" cy="467683"/>
          </a:xfrm>
          <a:prstGeom prst="bentConnector2">
            <a:avLst/>
          </a:prstGeom>
          <a:noFill/>
          <a:ln w="9525" cap="flat" cmpd="sng" algn="ctr">
            <a:solidFill>
              <a:srgbClr val="F78036"/>
            </a:solidFill>
            <a:prstDash val="dash"/>
            <a:tailEnd type="triangle"/>
          </a:ln>
          <a:effectLst/>
        </p:spPr>
      </p:cxnSp>
      <p:cxnSp>
        <p:nvCxnSpPr>
          <p:cNvPr id="150" name="Connecteur : en angle 149">
            <a:extLst>
              <a:ext uri="{FF2B5EF4-FFF2-40B4-BE49-F238E27FC236}">
                <a16:creationId xmlns:a16="http://schemas.microsoft.com/office/drawing/2014/main" id="{366D0967-46B9-B433-C5D8-3CC34DCF7B64}"/>
              </a:ext>
            </a:extLst>
          </p:cNvPr>
          <p:cNvCxnSpPr>
            <a:cxnSpLocks/>
            <a:stCxn id="113" idx="3"/>
            <a:endCxn id="143" idx="1"/>
          </p:cNvCxnSpPr>
          <p:nvPr/>
        </p:nvCxnSpPr>
        <p:spPr>
          <a:xfrm flipV="1">
            <a:off x="9692996" y="2834741"/>
            <a:ext cx="564211" cy="1"/>
          </a:xfrm>
          <a:prstGeom prst="bentConnector3">
            <a:avLst>
              <a:gd name="adj1" fmla="val 50000"/>
            </a:avLst>
          </a:prstGeom>
          <a:noFill/>
          <a:ln w="9525" cap="flat" cmpd="sng" algn="ctr">
            <a:solidFill>
              <a:srgbClr val="F78036"/>
            </a:solidFill>
            <a:prstDash val="dash"/>
            <a:tailEnd type="triangle"/>
          </a:ln>
          <a:effectLst/>
        </p:spPr>
      </p:cxnSp>
      <p:sp>
        <p:nvSpPr>
          <p:cNvPr id="151" name="Rectangle 150">
            <a:extLst>
              <a:ext uri="{FF2B5EF4-FFF2-40B4-BE49-F238E27FC236}">
                <a16:creationId xmlns:a16="http://schemas.microsoft.com/office/drawing/2014/main" id="{CC9152EC-9AC6-3B7E-CDBB-5F496994126A}"/>
              </a:ext>
            </a:extLst>
          </p:cNvPr>
          <p:cNvSpPr/>
          <p:nvPr>
            <p:custDataLst>
              <p:tags r:id="rId37"/>
            </p:custDataLst>
          </p:nvPr>
        </p:nvSpPr>
        <p:spPr>
          <a:xfrm>
            <a:off x="6144742" y="5939070"/>
            <a:ext cx="1573361"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Responsabilité</a:t>
            </a:r>
          </a:p>
        </p:txBody>
      </p:sp>
      <p:sp>
        <p:nvSpPr>
          <p:cNvPr id="152" name="Rectangle 151">
            <a:extLst>
              <a:ext uri="{FF2B5EF4-FFF2-40B4-BE49-F238E27FC236}">
                <a16:creationId xmlns:a16="http://schemas.microsoft.com/office/drawing/2014/main" id="{EC578027-FB64-437B-C7A4-746F9E08039E}"/>
              </a:ext>
            </a:extLst>
          </p:cNvPr>
          <p:cNvSpPr/>
          <p:nvPr>
            <p:custDataLst>
              <p:tags r:id="rId38"/>
            </p:custDataLst>
          </p:nvPr>
        </p:nvSpPr>
        <p:spPr>
          <a:xfrm>
            <a:off x="2503148" y="5939070"/>
            <a:ext cx="1573360"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Inventaire</a:t>
            </a:r>
          </a:p>
        </p:txBody>
      </p:sp>
      <p:sp>
        <p:nvSpPr>
          <p:cNvPr id="153" name="Rectangle 152">
            <a:extLst>
              <a:ext uri="{FF2B5EF4-FFF2-40B4-BE49-F238E27FC236}">
                <a16:creationId xmlns:a16="http://schemas.microsoft.com/office/drawing/2014/main" id="{5386DA73-EDD9-4292-FA5F-24C81FB932AF}"/>
              </a:ext>
            </a:extLst>
          </p:cNvPr>
          <p:cNvSpPr/>
          <p:nvPr>
            <p:custDataLst>
              <p:tags r:id="rId39"/>
            </p:custDataLst>
          </p:nvPr>
        </p:nvSpPr>
        <p:spPr>
          <a:xfrm>
            <a:off x="680902" y="5939070"/>
            <a:ext cx="1574809"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Cadre de Gouvernance</a:t>
            </a:r>
          </a:p>
        </p:txBody>
      </p:sp>
      <p:sp>
        <p:nvSpPr>
          <p:cNvPr id="154" name="Rectangle 153">
            <a:extLst>
              <a:ext uri="{FF2B5EF4-FFF2-40B4-BE49-F238E27FC236}">
                <a16:creationId xmlns:a16="http://schemas.microsoft.com/office/drawing/2014/main" id="{0B5B2815-7E49-3332-2BFE-CD81CA366EB7}"/>
              </a:ext>
            </a:extLst>
          </p:cNvPr>
          <p:cNvSpPr/>
          <p:nvPr>
            <p:custDataLst>
              <p:tags r:id="rId40"/>
            </p:custDataLst>
          </p:nvPr>
        </p:nvSpPr>
        <p:spPr>
          <a:xfrm>
            <a:off x="4323945" y="5939070"/>
            <a:ext cx="1573360" cy="547413"/>
          </a:xfrm>
          <a:prstGeom prst="rect">
            <a:avLst/>
          </a:prstGeom>
          <a:solidFill>
            <a:srgbClr val="A3A4B0"/>
          </a:solidFill>
          <a:ln w="10795" cap="flat" cmpd="sng" algn="ctr">
            <a:solidFill>
              <a:srgbClr val="A3A4B0">
                <a:shade val="1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002060"/>
                </a:solidFill>
                <a:effectLst/>
                <a:uLnTx/>
                <a:uFillTx/>
                <a:latin typeface="Segoe UI"/>
                <a:ea typeface="+mn-ea"/>
                <a:cs typeface="+mn-cs"/>
              </a:rPr>
              <a:t>Catalogue</a:t>
            </a:r>
          </a:p>
        </p:txBody>
      </p:sp>
      <p:sp>
        <p:nvSpPr>
          <p:cNvPr id="155" name="Rectangle 154">
            <a:extLst>
              <a:ext uri="{FF2B5EF4-FFF2-40B4-BE49-F238E27FC236}">
                <a16:creationId xmlns:a16="http://schemas.microsoft.com/office/drawing/2014/main" id="{6A87131E-7EC1-97A2-8DC0-A93B8814E50A}"/>
              </a:ext>
            </a:extLst>
          </p:cNvPr>
          <p:cNvSpPr/>
          <p:nvPr>
            <p:custDataLst>
              <p:tags r:id="rId41"/>
            </p:custDataLst>
          </p:nvPr>
        </p:nvSpPr>
        <p:spPr>
          <a:xfrm>
            <a:off x="634334" y="2416167"/>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Centre d’ Administration</a:t>
            </a:r>
          </a:p>
        </p:txBody>
      </p:sp>
      <p:sp>
        <p:nvSpPr>
          <p:cNvPr id="156" name="Rectangle 155">
            <a:extLst>
              <a:ext uri="{FF2B5EF4-FFF2-40B4-BE49-F238E27FC236}">
                <a16:creationId xmlns:a16="http://schemas.microsoft.com/office/drawing/2014/main" id="{5DB6382F-B272-B30F-5B36-3C3C3A1CF7CA}"/>
              </a:ext>
            </a:extLst>
          </p:cNvPr>
          <p:cNvSpPr/>
          <p:nvPr>
            <p:custDataLst>
              <p:tags r:id="rId42"/>
            </p:custDataLst>
          </p:nvPr>
        </p:nvSpPr>
        <p:spPr>
          <a:xfrm>
            <a:off x="2574989" y="2394358"/>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Automatisation</a:t>
            </a:r>
          </a:p>
        </p:txBody>
      </p:sp>
      <p:sp>
        <p:nvSpPr>
          <p:cNvPr id="157" name="Rectangle 156">
            <a:extLst>
              <a:ext uri="{FF2B5EF4-FFF2-40B4-BE49-F238E27FC236}">
                <a16:creationId xmlns:a16="http://schemas.microsoft.com/office/drawing/2014/main" id="{BD205600-334D-9015-DB26-6ECDD393EE53}"/>
              </a:ext>
            </a:extLst>
          </p:cNvPr>
          <p:cNvSpPr/>
          <p:nvPr>
            <p:custDataLst>
              <p:tags r:id="rId43"/>
            </p:custDataLst>
          </p:nvPr>
        </p:nvSpPr>
        <p:spPr>
          <a:xfrm>
            <a:off x="4393293" y="2408455"/>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Application</a:t>
            </a:r>
          </a:p>
        </p:txBody>
      </p:sp>
      <p:sp>
        <p:nvSpPr>
          <p:cNvPr id="158" name="Rectangle 157">
            <a:extLst>
              <a:ext uri="{FF2B5EF4-FFF2-40B4-BE49-F238E27FC236}">
                <a16:creationId xmlns:a16="http://schemas.microsoft.com/office/drawing/2014/main" id="{AD3C3E53-3591-2568-8ED5-E8FE76A05B17}"/>
              </a:ext>
            </a:extLst>
          </p:cNvPr>
          <p:cNvSpPr/>
          <p:nvPr>
            <p:custDataLst>
              <p:tags r:id="rId44"/>
            </p:custDataLst>
          </p:nvPr>
        </p:nvSpPr>
        <p:spPr>
          <a:xfrm>
            <a:off x="6211597" y="2394152"/>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Portail Azure </a:t>
            </a:r>
            <a:r>
              <a:rPr kumimoji="0" lang="fr-FR" sz="900" b="0" i="0" u="none" strike="noStrike" kern="0" cap="none" spc="0" normalizeH="0" baseline="0" noProof="0" err="1">
                <a:ln>
                  <a:noFill/>
                </a:ln>
                <a:solidFill>
                  <a:srgbClr val="002060"/>
                </a:solidFill>
                <a:effectLst/>
                <a:uLnTx/>
                <a:uFillTx/>
                <a:latin typeface="Segoe UI Semibold" panose="020B0702040204020203" pitchFamily="34" charset="0"/>
                <a:ea typeface="+mn-ea"/>
                <a:cs typeface="Segoe UI Semibold" panose="020B0702040204020203" pitchFamily="34" charset="0"/>
              </a:rPr>
              <a:t>devops</a:t>
            </a:r>
            <a:endParaRPr kumimoji="0" lang="fr-FR" sz="9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sp>
        <p:nvSpPr>
          <p:cNvPr id="159" name="Flèche : double flèche horizontale 158">
            <a:extLst>
              <a:ext uri="{FF2B5EF4-FFF2-40B4-BE49-F238E27FC236}">
                <a16:creationId xmlns:a16="http://schemas.microsoft.com/office/drawing/2014/main" id="{310CD93C-51BD-9D11-C2FE-230CEC7D44DA}"/>
              </a:ext>
            </a:extLst>
          </p:cNvPr>
          <p:cNvSpPr/>
          <p:nvPr/>
        </p:nvSpPr>
        <p:spPr>
          <a:xfrm rot="5400000">
            <a:off x="6272629" y="4913502"/>
            <a:ext cx="1322625" cy="484632"/>
          </a:xfrm>
          <a:prstGeom prst="leftRightArrow">
            <a:avLst/>
          </a:prstGeom>
          <a:solidFill>
            <a:srgbClr val="A3A4B0">
              <a:lumMod val="75000"/>
            </a:srgbClr>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60" name="Flèche : double flèche horizontale 159">
            <a:extLst>
              <a:ext uri="{FF2B5EF4-FFF2-40B4-BE49-F238E27FC236}">
                <a16:creationId xmlns:a16="http://schemas.microsoft.com/office/drawing/2014/main" id="{4C0CCA77-36FA-E399-C0FC-406ED1EC109F}"/>
              </a:ext>
            </a:extLst>
          </p:cNvPr>
          <p:cNvSpPr/>
          <p:nvPr/>
        </p:nvSpPr>
        <p:spPr>
          <a:xfrm rot="5400000">
            <a:off x="4370363" y="4909747"/>
            <a:ext cx="1322624" cy="484632"/>
          </a:xfrm>
          <a:prstGeom prst="leftRightArrow">
            <a:avLst/>
          </a:prstGeom>
          <a:solidFill>
            <a:srgbClr val="A3A4B0">
              <a:lumMod val="75000"/>
            </a:srgbClr>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161" name="ZoneTexte 160">
            <a:extLst>
              <a:ext uri="{FF2B5EF4-FFF2-40B4-BE49-F238E27FC236}">
                <a16:creationId xmlns:a16="http://schemas.microsoft.com/office/drawing/2014/main" id="{5AD3A5B9-454B-7FD2-F43C-11680941E7DD}"/>
              </a:ext>
            </a:extLst>
          </p:cNvPr>
          <p:cNvSpPr txBox="1"/>
          <p:nvPr/>
        </p:nvSpPr>
        <p:spPr>
          <a:xfrm>
            <a:off x="4477021" y="4824475"/>
            <a:ext cx="3200400" cy="600164"/>
          </a:xfrm>
          <a:prstGeom prst="rect">
            <a:avLst/>
          </a:prstGeom>
          <a:solidFill>
            <a:srgbClr val="A3A4B0">
              <a:lumMod val="75000"/>
            </a:srgbClr>
          </a:solidFill>
          <a:ln w="10795" cap="flat" cmpd="sng" algn="ctr">
            <a:noFill/>
            <a:prstDash val="solid"/>
          </a:ln>
          <a:effectLst/>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Automation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&amp;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02060"/>
                </a:solidFill>
                <a:effectLst/>
                <a:uLnTx/>
                <a:uFillTx/>
                <a:latin typeface="Segoe UI"/>
                <a:ea typeface="+mn-ea"/>
                <a:cs typeface="+mn-cs"/>
              </a:rPr>
              <a:t>API</a:t>
            </a:r>
          </a:p>
        </p:txBody>
      </p:sp>
      <p:sp>
        <p:nvSpPr>
          <p:cNvPr id="162" name="Rectangle 161">
            <a:extLst>
              <a:ext uri="{FF2B5EF4-FFF2-40B4-BE49-F238E27FC236}">
                <a16:creationId xmlns:a16="http://schemas.microsoft.com/office/drawing/2014/main" id="{7E7D2EB3-41C6-8324-0185-D01E8936C1D6}"/>
              </a:ext>
            </a:extLst>
          </p:cNvPr>
          <p:cNvSpPr/>
          <p:nvPr>
            <p:custDataLst>
              <p:tags r:id="rId45"/>
            </p:custDataLst>
          </p:nvPr>
        </p:nvSpPr>
        <p:spPr>
          <a:xfrm>
            <a:off x="8083328" y="2416166"/>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rPr>
              <a:t>Référents</a:t>
            </a:r>
          </a:p>
        </p:txBody>
      </p:sp>
      <p:pic>
        <p:nvPicPr>
          <p:cNvPr id="163" name="Picture 2" descr="Azure DevOps Server Device CAL (Discounted) | Solidatech">
            <a:extLst>
              <a:ext uri="{FF2B5EF4-FFF2-40B4-BE49-F238E27FC236}">
                <a16:creationId xmlns:a16="http://schemas.microsoft.com/office/drawing/2014/main" id="{8E82A886-F958-4F12-A451-0488097779E0}"/>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l="16107" t="16862" r="15306" b="28627"/>
          <a:stretch/>
        </p:blipFill>
        <p:spPr bwMode="auto">
          <a:xfrm>
            <a:off x="6708977" y="2113878"/>
            <a:ext cx="480516" cy="43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9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Autofit/>
          </a:bodyPr>
          <a:lstStyle/>
          <a:p>
            <a:r>
              <a:rPr lang="fr-FR" sz="3200"/>
              <a:t>#5 Vision</a:t>
            </a:r>
            <a:br>
              <a:rPr lang="fr-FR" sz="3200"/>
            </a:br>
            <a:r>
              <a:rPr lang="fr-FR" sz="3200"/>
              <a:t>La convergence des objectifs vers la solution d’entreprise</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20</a:t>
            </a:fld>
            <a:endParaRPr lang="fr-FR"/>
          </a:p>
        </p:txBody>
      </p:sp>
      <p:sp>
        <p:nvSpPr>
          <p:cNvPr id="48" name="Rectangle 47">
            <a:extLst>
              <a:ext uri="{FF2B5EF4-FFF2-40B4-BE49-F238E27FC236}">
                <a16:creationId xmlns:a16="http://schemas.microsoft.com/office/drawing/2014/main" id="{632A48C8-6C03-5B73-2ED8-C70788590013}"/>
              </a:ext>
            </a:extLst>
          </p:cNvPr>
          <p:cNvSpPr/>
          <p:nvPr>
            <p:custDataLst>
              <p:tags r:id="rId1"/>
            </p:custDataLst>
          </p:nvPr>
        </p:nvSpPr>
        <p:spPr>
          <a:xfrm>
            <a:off x="9537085" y="2025410"/>
            <a:ext cx="2653609" cy="479120"/>
          </a:xfrm>
          <a:prstGeom prst="rect">
            <a:avLst/>
          </a:prstGeom>
          <a:solidFill>
            <a:srgbClr val="02023F">
              <a:lumMod val="25000"/>
              <a:lumOff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09AF1A11-9D55-AE36-25B1-A4FE62486BFF}"/>
              </a:ext>
            </a:extLst>
          </p:cNvPr>
          <p:cNvSpPr/>
          <p:nvPr>
            <p:custDataLst>
              <p:tags r:id="rId2"/>
            </p:custDataLst>
          </p:nvPr>
        </p:nvSpPr>
        <p:spPr>
          <a:xfrm>
            <a:off x="-2269" y="2025410"/>
            <a:ext cx="2370565" cy="479120"/>
          </a:xfrm>
          <a:prstGeom prst="rect">
            <a:avLst/>
          </a:prstGeom>
          <a:solidFill>
            <a:srgbClr val="02023F">
              <a:lumMod val="25000"/>
              <a:lumOff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CC57BC1-33AC-4DA1-3799-74C84863FC4A}"/>
              </a:ext>
            </a:extLst>
          </p:cNvPr>
          <p:cNvSpPr/>
          <p:nvPr>
            <p:custDataLst>
              <p:tags r:id="rId3"/>
            </p:custDataLst>
          </p:nvPr>
        </p:nvSpPr>
        <p:spPr>
          <a:xfrm>
            <a:off x="9388551" y="2635167"/>
            <a:ext cx="2804536" cy="479120"/>
          </a:xfrm>
          <a:prstGeom prst="rect">
            <a:avLst/>
          </a:prstGeom>
          <a:solidFill>
            <a:srgbClr val="A3A4B0">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4929059D-DFCB-2877-71D0-EA92CDF15A2D}"/>
              </a:ext>
            </a:extLst>
          </p:cNvPr>
          <p:cNvSpPr/>
          <p:nvPr>
            <p:custDataLst>
              <p:tags r:id="rId4"/>
            </p:custDataLst>
          </p:nvPr>
        </p:nvSpPr>
        <p:spPr>
          <a:xfrm>
            <a:off x="6148313" y="2640133"/>
            <a:ext cx="3132863" cy="479120"/>
          </a:xfrm>
          <a:prstGeom prst="rect">
            <a:avLst/>
          </a:prstGeom>
          <a:solidFill>
            <a:srgbClr val="A3A4B0">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8DB80F96-8EDE-2941-A5A4-A38CE1D84E49}"/>
              </a:ext>
            </a:extLst>
          </p:cNvPr>
          <p:cNvSpPr/>
          <p:nvPr>
            <p:custDataLst>
              <p:tags r:id="rId5"/>
            </p:custDataLst>
          </p:nvPr>
        </p:nvSpPr>
        <p:spPr>
          <a:xfrm>
            <a:off x="2908076" y="2652876"/>
            <a:ext cx="3132863" cy="479120"/>
          </a:xfrm>
          <a:prstGeom prst="rect">
            <a:avLst/>
          </a:prstGeom>
          <a:solidFill>
            <a:srgbClr val="A3A4B0">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0F26EB42-0788-41B8-A5CC-F48176DB5495}"/>
              </a:ext>
            </a:extLst>
          </p:cNvPr>
          <p:cNvSpPr/>
          <p:nvPr>
            <p:custDataLst>
              <p:tags r:id="rId6"/>
            </p:custDataLst>
          </p:nvPr>
        </p:nvSpPr>
        <p:spPr>
          <a:xfrm>
            <a:off x="15779" y="2651795"/>
            <a:ext cx="2824973" cy="479120"/>
          </a:xfrm>
          <a:prstGeom prst="rect">
            <a:avLst/>
          </a:prstGeom>
          <a:solidFill>
            <a:srgbClr val="A3A4B0">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3292FC62-0A7A-1FA0-98FE-B9F91DD7DA29}"/>
              </a:ext>
            </a:extLst>
          </p:cNvPr>
          <p:cNvSpPr/>
          <p:nvPr>
            <p:custDataLst>
              <p:tags r:id="rId7"/>
            </p:custDataLst>
          </p:nvPr>
        </p:nvSpPr>
        <p:spPr>
          <a:xfrm>
            <a:off x="-198187" y="4153188"/>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err="1">
                <a:ln>
                  <a:noFill/>
                </a:ln>
                <a:solidFill>
                  <a:srgbClr val="002060"/>
                </a:solidFill>
                <a:effectLst/>
                <a:uLnTx/>
                <a:uFillTx/>
                <a:latin typeface="Segoe UI"/>
                <a:ea typeface="+mn-ea"/>
                <a:cs typeface="+mn-cs"/>
              </a:rPr>
              <a:t>Potential</a:t>
            </a:r>
            <a:r>
              <a:rPr kumimoji="0" lang="fr-FR" sz="1050" b="0" i="0" u="none" strike="noStrike" kern="0" cap="none" spc="300" normalizeH="0" baseline="0" noProof="0">
                <a:ln>
                  <a:noFill/>
                </a:ln>
                <a:solidFill>
                  <a:srgbClr val="002060"/>
                </a:solidFill>
                <a:effectLst/>
                <a:uLnTx/>
                <a:uFillTx/>
                <a:latin typeface="Segoe UI"/>
                <a:ea typeface="+mn-ea"/>
                <a:cs typeface="+mn-cs"/>
              </a:rPr>
              <a:t> maker</a:t>
            </a:r>
          </a:p>
        </p:txBody>
      </p:sp>
      <p:sp>
        <p:nvSpPr>
          <p:cNvPr id="55" name="Rectangle 54">
            <a:extLst>
              <a:ext uri="{FF2B5EF4-FFF2-40B4-BE49-F238E27FC236}">
                <a16:creationId xmlns:a16="http://schemas.microsoft.com/office/drawing/2014/main" id="{5F54550F-6E0C-CA60-70AE-5A98FB30ED7B}"/>
              </a:ext>
            </a:extLst>
          </p:cNvPr>
          <p:cNvSpPr/>
          <p:nvPr>
            <p:custDataLst>
              <p:tags r:id="rId8"/>
            </p:custDataLst>
          </p:nvPr>
        </p:nvSpPr>
        <p:spPr>
          <a:xfrm>
            <a:off x="1365475" y="4149131"/>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Citizen maker</a:t>
            </a:r>
          </a:p>
        </p:txBody>
      </p:sp>
      <p:sp>
        <p:nvSpPr>
          <p:cNvPr id="56" name="Rectangle 55">
            <a:extLst>
              <a:ext uri="{FF2B5EF4-FFF2-40B4-BE49-F238E27FC236}">
                <a16:creationId xmlns:a16="http://schemas.microsoft.com/office/drawing/2014/main" id="{F788E4A8-59D7-973A-CE58-B81809ABE288}"/>
              </a:ext>
            </a:extLst>
          </p:cNvPr>
          <p:cNvSpPr/>
          <p:nvPr>
            <p:custDataLst>
              <p:tags r:id="rId9"/>
            </p:custDataLst>
          </p:nvPr>
        </p:nvSpPr>
        <p:spPr>
          <a:xfrm>
            <a:off x="2908076" y="4144953"/>
            <a:ext cx="147527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Tech </a:t>
            </a:r>
            <a:r>
              <a:rPr kumimoji="0" lang="fr-FR" sz="1050" b="0" i="0" u="none" strike="noStrike" kern="0" cap="none" spc="300" normalizeH="0" baseline="0" noProof="0" err="1">
                <a:ln>
                  <a:noFill/>
                </a:ln>
                <a:solidFill>
                  <a:srgbClr val="002060"/>
                </a:solidFill>
                <a:effectLst/>
                <a:uLnTx/>
                <a:uFillTx/>
                <a:latin typeface="Segoe UI"/>
                <a:ea typeface="+mn-ea"/>
                <a:cs typeface="+mn-cs"/>
              </a:rPr>
              <a:t>Savvy</a:t>
            </a:r>
            <a:r>
              <a:rPr kumimoji="0" lang="fr-FR" sz="1050" b="0" i="0" u="none" strike="noStrike" kern="0" cap="none" spc="300" normalizeH="0" baseline="0" noProof="0">
                <a:ln>
                  <a:noFill/>
                </a:ln>
                <a:solidFill>
                  <a:srgbClr val="002060"/>
                </a:solidFill>
                <a:effectLst/>
                <a:uLnTx/>
                <a:uFillTx/>
                <a:latin typeface="Segoe UI"/>
                <a:ea typeface="+mn-ea"/>
                <a:cs typeface="+mn-cs"/>
              </a:rPr>
              <a:t> Maker</a:t>
            </a:r>
          </a:p>
        </p:txBody>
      </p:sp>
      <p:sp>
        <p:nvSpPr>
          <p:cNvPr id="57" name="Rectangle 56">
            <a:extLst>
              <a:ext uri="{FF2B5EF4-FFF2-40B4-BE49-F238E27FC236}">
                <a16:creationId xmlns:a16="http://schemas.microsoft.com/office/drawing/2014/main" id="{92CD512C-AB88-9250-B6CF-B3B0094E3B08}"/>
              </a:ext>
            </a:extLst>
          </p:cNvPr>
          <p:cNvSpPr/>
          <p:nvPr>
            <p:custDataLst>
              <p:tags r:id="rId10"/>
            </p:custDataLst>
          </p:nvPr>
        </p:nvSpPr>
        <p:spPr>
          <a:xfrm>
            <a:off x="4195011" y="4138956"/>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err="1">
                <a:ln>
                  <a:noFill/>
                </a:ln>
                <a:solidFill>
                  <a:srgbClr val="002060"/>
                </a:solidFill>
                <a:effectLst/>
                <a:uLnTx/>
                <a:uFillTx/>
                <a:latin typeface="Segoe UI"/>
                <a:ea typeface="+mn-ea"/>
                <a:cs typeface="+mn-cs"/>
              </a:rPr>
              <a:t>Technical</a:t>
            </a:r>
            <a:r>
              <a:rPr kumimoji="0" lang="fr-FR" sz="1050" b="0" i="0" u="none" strike="noStrike" kern="0" cap="none" spc="300" normalizeH="0" baseline="0" noProof="0">
                <a:ln>
                  <a:noFill/>
                </a:ln>
                <a:solidFill>
                  <a:srgbClr val="002060"/>
                </a:solidFill>
                <a:effectLst/>
                <a:uLnTx/>
                <a:uFillTx/>
                <a:latin typeface="Segoe UI"/>
                <a:ea typeface="+mn-ea"/>
                <a:cs typeface="+mn-cs"/>
              </a:rPr>
              <a:t> content </a:t>
            </a:r>
            <a:r>
              <a:rPr kumimoji="0" lang="fr-FR" sz="1050" b="0" i="0" u="none" strike="noStrike" kern="0" cap="none" spc="300" normalizeH="0" baseline="0" noProof="0" err="1">
                <a:ln>
                  <a:noFill/>
                </a:ln>
                <a:solidFill>
                  <a:srgbClr val="002060"/>
                </a:solidFill>
                <a:effectLst/>
                <a:uLnTx/>
                <a:uFillTx/>
                <a:latin typeface="Segoe UI"/>
                <a:ea typeface="+mn-ea"/>
                <a:cs typeface="+mn-cs"/>
              </a:rPr>
              <a:t>Owner</a:t>
            </a:r>
            <a:endParaRPr kumimoji="0" lang="fr-FR" sz="1050" b="0" i="0" u="none" strike="noStrike" kern="0" cap="none" spc="300" normalizeH="0" baseline="0" noProof="0">
              <a:ln>
                <a:noFill/>
              </a:ln>
              <a:solidFill>
                <a:srgbClr val="00206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3CB2AE28-35A5-15A1-6DC9-2254A44354EA}"/>
              </a:ext>
            </a:extLst>
          </p:cNvPr>
          <p:cNvSpPr/>
          <p:nvPr>
            <p:custDataLst>
              <p:tags r:id="rId11"/>
            </p:custDataLst>
          </p:nvPr>
        </p:nvSpPr>
        <p:spPr>
          <a:xfrm>
            <a:off x="5900647" y="4137132"/>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Consultant</a:t>
            </a:r>
          </a:p>
        </p:txBody>
      </p:sp>
      <p:sp>
        <p:nvSpPr>
          <p:cNvPr id="59" name="Rectangle 58">
            <a:extLst>
              <a:ext uri="{FF2B5EF4-FFF2-40B4-BE49-F238E27FC236}">
                <a16:creationId xmlns:a16="http://schemas.microsoft.com/office/drawing/2014/main" id="{FAD2408B-8F0C-849A-093A-24D922D5DBF4}"/>
              </a:ext>
            </a:extLst>
          </p:cNvPr>
          <p:cNvSpPr/>
          <p:nvPr>
            <p:custDataLst>
              <p:tags r:id="rId12"/>
            </p:custDataLst>
          </p:nvPr>
        </p:nvSpPr>
        <p:spPr>
          <a:xfrm>
            <a:off x="7549126" y="4131130"/>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Pro Dev</a:t>
            </a:r>
          </a:p>
        </p:txBody>
      </p:sp>
      <p:sp>
        <p:nvSpPr>
          <p:cNvPr id="60" name="Rectangle 59">
            <a:extLst>
              <a:ext uri="{FF2B5EF4-FFF2-40B4-BE49-F238E27FC236}">
                <a16:creationId xmlns:a16="http://schemas.microsoft.com/office/drawing/2014/main" id="{ED5086C8-07CF-1175-63DB-498C59AC40B0}"/>
              </a:ext>
            </a:extLst>
          </p:cNvPr>
          <p:cNvSpPr/>
          <p:nvPr>
            <p:custDataLst>
              <p:tags r:id="rId13"/>
            </p:custDataLst>
          </p:nvPr>
        </p:nvSpPr>
        <p:spPr>
          <a:xfrm>
            <a:off x="9041192" y="4125128"/>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IT Pro</a:t>
            </a:r>
          </a:p>
        </p:txBody>
      </p:sp>
      <p:sp>
        <p:nvSpPr>
          <p:cNvPr id="61" name="Rectangle 60">
            <a:extLst>
              <a:ext uri="{FF2B5EF4-FFF2-40B4-BE49-F238E27FC236}">
                <a16:creationId xmlns:a16="http://schemas.microsoft.com/office/drawing/2014/main" id="{2FB86E59-ABE5-2D25-8ACC-9414A5CD41DC}"/>
              </a:ext>
            </a:extLst>
          </p:cNvPr>
          <p:cNvSpPr/>
          <p:nvPr>
            <p:custDataLst>
              <p:tags r:id="rId14"/>
            </p:custDataLst>
          </p:nvPr>
        </p:nvSpPr>
        <p:spPr>
          <a:xfrm>
            <a:off x="10695685" y="4127834"/>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050" b="0" i="0" u="none" strike="noStrike" kern="0" cap="none" spc="300" normalizeH="0" baseline="0" noProof="0">
                <a:ln>
                  <a:noFill/>
                </a:ln>
                <a:solidFill>
                  <a:srgbClr val="002060"/>
                </a:solidFill>
                <a:effectLst/>
                <a:uLnTx/>
                <a:uFillTx/>
                <a:latin typeface="Segoe UI"/>
                <a:ea typeface="+mn-ea"/>
                <a:cs typeface="+mn-cs"/>
              </a:rPr>
              <a:t>IT Ops</a:t>
            </a:r>
          </a:p>
        </p:txBody>
      </p:sp>
      <p:sp>
        <p:nvSpPr>
          <p:cNvPr id="62" name="Rectangle 61">
            <a:extLst>
              <a:ext uri="{FF2B5EF4-FFF2-40B4-BE49-F238E27FC236}">
                <a16:creationId xmlns:a16="http://schemas.microsoft.com/office/drawing/2014/main" id="{996E905C-FCC2-1D97-C3F8-B1D9969E30B9}"/>
              </a:ext>
            </a:extLst>
          </p:cNvPr>
          <p:cNvSpPr/>
          <p:nvPr>
            <p:custDataLst>
              <p:tags r:id="rId15"/>
            </p:custDataLst>
          </p:nvPr>
        </p:nvSpPr>
        <p:spPr>
          <a:xfrm>
            <a:off x="6610432" y="2640133"/>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Modernisez vos métiers</a:t>
            </a:r>
          </a:p>
        </p:txBody>
      </p:sp>
      <p:sp>
        <p:nvSpPr>
          <p:cNvPr id="63" name="Rectangle 62">
            <a:extLst>
              <a:ext uri="{FF2B5EF4-FFF2-40B4-BE49-F238E27FC236}">
                <a16:creationId xmlns:a16="http://schemas.microsoft.com/office/drawing/2014/main" id="{AFF122CE-BB7D-4F5E-619A-6D8AFD5FAB59}"/>
              </a:ext>
            </a:extLst>
          </p:cNvPr>
          <p:cNvSpPr/>
          <p:nvPr>
            <p:custDataLst>
              <p:tags r:id="rId16"/>
            </p:custDataLst>
          </p:nvPr>
        </p:nvSpPr>
        <p:spPr>
          <a:xfrm>
            <a:off x="9748766" y="2640133"/>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Encadrer vos métiers</a:t>
            </a:r>
          </a:p>
        </p:txBody>
      </p:sp>
      <p:sp>
        <p:nvSpPr>
          <p:cNvPr id="64" name="Rectangle 63">
            <a:extLst>
              <a:ext uri="{FF2B5EF4-FFF2-40B4-BE49-F238E27FC236}">
                <a16:creationId xmlns:a16="http://schemas.microsoft.com/office/drawing/2014/main" id="{38559A53-A375-B367-1F3D-2837C684C75E}"/>
              </a:ext>
            </a:extLst>
          </p:cNvPr>
          <p:cNvSpPr/>
          <p:nvPr>
            <p:custDataLst>
              <p:tags r:id="rId17"/>
            </p:custDataLst>
          </p:nvPr>
        </p:nvSpPr>
        <p:spPr>
          <a:xfrm>
            <a:off x="3472097" y="2640133"/>
            <a:ext cx="1981200"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Collaborer entre métiers</a:t>
            </a:r>
          </a:p>
        </p:txBody>
      </p:sp>
      <p:sp>
        <p:nvSpPr>
          <p:cNvPr id="65" name="Rectangle 64">
            <a:extLst>
              <a:ext uri="{FF2B5EF4-FFF2-40B4-BE49-F238E27FC236}">
                <a16:creationId xmlns:a16="http://schemas.microsoft.com/office/drawing/2014/main" id="{3B6000DD-5BFF-CB8E-4D80-87844ADEDE4A}"/>
              </a:ext>
            </a:extLst>
          </p:cNvPr>
          <p:cNvSpPr/>
          <p:nvPr>
            <p:custDataLst>
              <p:tags r:id="rId18"/>
            </p:custDataLst>
          </p:nvPr>
        </p:nvSpPr>
        <p:spPr>
          <a:xfrm>
            <a:off x="333761" y="2640133"/>
            <a:ext cx="2399615"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Améliorer vos processus métiers</a:t>
            </a:r>
          </a:p>
        </p:txBody>
      </p:sp>
      <p:pic>
        <p:nvPicPr>
          <p:cNvPr id="66" name="Picture 2" descr="Portrait De Femme Brune Avatar De Personne De Sexe Féminin Icône  Vectorielle D'adulte Dans Un Style Plat | Vecteur Premium">
            <a:extLst>
              <a:ext uri="{FF2B5EF4-FFF2-40B4-BE49-F238E27FC236}">
                <a16:creationId xmlns:a16="http://schemas.microsoft.com/office/drawing/2014/main" id="{F9CDE66B-FB63-CD5F-01A0-498B049CCC22}"/>
              </a:ext>
            </a:extLst>
          </p:cNvPr>
          <p:cNvPicPr>
            <a:picLocks noChangeAspect="1" noChangeArrowheads="1"/>
          </p:cNvPicPr>
          <p:nvPr>
            <p:custDataLst>
              <p:tags r:id="rId19"/>
            </p:custDataLst>
          </p:nvPr>
        </p:nvPicPr>
        <p:blipFill>
          <a:blip r:embed="rId45">
            <a:extLst>
              <a:ext uri="{28A0092B-C50C-407E-A947-70E740481C1C}">
                <a14:useLocalDpi xmlns:a14="http://schemas.microsoft.com/office/drawing/2010/main" val="0"/>
              </a:ext>
            </a:extLst>
          </a:blip>
          <a:srcRect/>
          <a:stretch>
            <a:fillRect/>
          </a:stretch>
        </p:blipFill>
        <p:spPr bwMode="auto">
          <a:xfrm>
            <a:off x="1718175" y="3336981"/>
            <a:ext cx="807972" cy="8079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Portrait De Femme Caucasienne. Avatar De Personne De Sexe Féminin. Icône De  Vecteur D'adulte Dans Un Style Plat. Photo Du Visage. | Vecteur Premium">
            <a:extLst>
              <a:ext uri="{FF2B5EF4-FFF2-40B4-BE49-F238E27FC236}">
                <a16:creationId xmlns:a16="http://schemas.microsoft.com/office/drawing/2014/main" id="{CFA1543E-B9BF-7EE8-5048-E04742DEC809}"/>
              </a:ext>
            </a:extLst>
          </p:cNvPr>
          <p:cNvPicPr>
            <a:picLocks noChangeAspect="1" noChangeArrowheads="1"/>
          </p:cNvPicPr>
          <p:nvPr>
            <p:custDataLst>
              <p:tags r:id="rId20"/>
            </p:custDataLst>
          </p:nvPr>
        </p:nvPicPr>
        <p:blipFill>
          <a:blip r:embed="rId46">
            <a:extLst>
              <a:ext uri="{28A0092B-C50C-407E-A947-70E740481C1C}">
                <a14:useLocalDpi xmlns:a14="http://schemas.microsoft.com/office/drawing/2010/main" val="0"/>
              </a:ext>
            </a:extLst>
          </a:blip>
          <a:srcRect/>
          <a:stretch>
            <a:fillRect/>
          </a:stretch>
        </p:blipFill>
        <p:spPr bwMode="auto">
          <a:xfrm>
            <a:off x="6377045" y="3379389"/>
            <a:ext cx="858239" cy="858239"/>
          </a:xfrm>
          <a:prstGeom prst="rect">
            <a:avLst/>
          </a:prstGeom>
          <a:noFill/>
          <a:extLst>
            <a:ext uri="{909E8E84-426E-40DD-AFC4-6F175D3DCCD1}">
              <a14:hiddenFill xmlns:a14="http://schemas.microsoft.com/office/drawing/2010/main">
                <a:solidFill>
                  <a:srgbClr val="FFFFFF"/>
                </a:solidFill>
              </a14:hiddenFill>
            </a:ext>
          </a:extLst>
        </p:spPr>
      </p:pic>
      <p:pic>
        <p:nvPicPr>
          <p:cNvPr id="68" name="Image 67">
            <a:extLst>
              <a:ext uri="{FF2B5EF4-FFF2-40B4-BE49-F238E27FC236}">
                <a16:creationId xmlns:a16="http://schemas.microsoft.com/office/drawing/2014/main" id="{B9C6F5E4-DFFB-9C25-9ED9-2761F578819E}"/>
              </a:ext>
            </a:extLst>
          </p:cNvPr>
          <p:cNvPicPr>
            <a:picLocks noChangeAspect="1"/>
          </p:cNvPicPr>
          <p:nvPr>
            <p:custDataLst>
              <p:tags r:id="rId21"/>
            </p:custDataLst>
          </p:nvPr>
        </p:nvPicPr>
        <p:blipFill>
          <a:blip r:embed="rId47"/>
          <a:stretch>
            <a:fillRect/>
          </a:stretch>
        </p:blipFill>
        <p:spPr>
          <a:xfrm>
            <a:off x="3314639" y="3403135"/>
            <a:ext cx="742711" cy="736021"/>
          </a:xfrm>
          <a:prstGeom prst="rect">
            <a:avLst/>
          </a:prstGeom>
        </p:spPr>
      </p:pic>
      <p:pic>
        <p:nvPicPr>
          <p:cNvPr id="69" name="Image 68">
            <a:extLst>
              <a:ext uri="{FF2B5EF4-FFF2-40B4-BE49-F238E27FC236}">
                <a16:creationId xmlns:a16="http://schemas.microsoft.com/office/drawing/2014/main" id="{3F06989C-821A-60EC-C33E-F3ABBDFEFA59}"/>
              </a:ext>
            </a:extLst>
          </p:cNvPr>
          <p:cNvPicPr>
            <a:picLocks noChangeAspect="1"/>
          </p:cNvPicPr>
          <p:nvPr>
            <p:custDataLst>
              <p:tags r:id="rId22"/>
            </p:custDataLst>
          </p:nvPr>
        </p:nvPicPr>
        <p:blipFill>
          <a:blip r:embed="rId48"/>
          <a:stretch>
            <a:fillRect/>
          </a:stretch>
        </p:blipFill>
        <p:spPr>
          <a:xfrm>
            <a:off x="4845842" y="3425602"/>
            <a:ext cx="742711" cy="722080"/>
          </a:xfrm>
          <a:prstGeom prst="rect">
            <a:avLst/>
          </a:prstGeom>
        </p:spPr>
      </p:pic>
      <p:pic>
        <p:nvPicPr>
          <p:cNvPr id="70" name="Image 69">
            <a:extLst>
              <a:ext uri="{FF2B5EF4-FFF2-40B4-BE49-F238E27FC236}">
                <a16:creationId xmlns:a16="http://schemas.microsoft.com/office/drawing/2014/main" id="{91B5DCD9-0BF3-D2BE-5E91-B3B9D6C74EF4}"/>
              </a:ext>
            </a:extLst>
          </p:cNvPr>
          <p:cNvPicPr>
            <a:picLocks noChangeAspect="1"/>
          </p:cNvPicPr>
          <p:nvPr>
            <p:custDataLst>
              <p:tags r:id="rId23"/>
            </p:custDataLst>
          </p:nvPr>
        </p:nvPicPr>
        <p:blipFill>
          <a:blip r:embed="rId49"/>
          <a:stretch>
            <a:fillRect/>
          </a:stretch>
        </p:blipFill>
        <p:spPr>
          <a:xfrm>
            <a:off x="9680417" y="3467612"/>
            <a:ext cx="779196" cy="737639"/>
          </a:xfrm>
          <a:prstGeom prst="rect">
            <a:avLst/>
          </a:prstGeom>
        </p:spPr>
      </p:pic>
      <p:pic>
        <p:nvPicPr>
          <p:cNvPr id="71" name="Image 70">
            <a:extLst>
              <a:ext uri="{FF2B5EF4-FFF2-40B4-BE49-F238E27FC236}">
                <a16:creationId xmlns:a16="http://schemas.microsoft.com/office/drawing/2014/main" id="{072E2181-727E-1331-A63C-B5FDDCE39E98}"/>
              </a:ext>
            </a:extLst>
          </p:cNvPr>
          <p:cNvPicPr>
            <a:picLocks noChangeAspect="1"/>
          </p:cNvPicPr>
          <p:nvPr>
            <p:custDataLst>
              <p:tags r:id="rId24"/>
            </p:custDataLst>
          </p:nvPr>
        </p:nvPicPr>
        <p:blipFill>
          <a:blip r:embed="rId50"/>
          <a:stretch>
            <a:fillRect/>
          </a:stretch>
        </p:blipFill>
        <p:spPr>
          <a:xfrm>
            <a:off x="8023776" y="3407313"/>
            <a:ext cx="868149" cy="800502"/>
          </a:xfrm>
          <a:prstGeom prst="rect">
            <a:avLst/>
          </a:prstGeom>
        </p:spPr>
      </p:pic>
      <p:pic>
        <p:nvPicPr>
          <p:cNvPr id="72" name="Image 71">
            <a:extLst>
              <a:ext uri="{FF2B5EF4-FFF2-40B4-BE49-F238E27FC236}">
                <a16:creationId xmlns:a16="http://schemas.microsoft.com/office/drawing/2014/main" id="{5F190289-4822-0D1C-133A-127A538C4ECB}"/>
              </a:ext>
            </a:extLst>
          </p:cNvPr>
          <p:cNvPicPr>
            <a:picLocks noChangeAspect="1"/>
          </p:cNvPicPr>
          <p:nvPr>
            <p:custDataLst>
              <p:tags r:id="rId25"/>
            </p:custDataLst>
          </p:nvPr>
        </p:nvPicPr>
        <p:blipFill>
          <a:blip r:embed="rId51"/>
          <a:stretch>
            <a:fillRect/>
          </a:stretch>
        </p:blipFill>
        <p:spPr>
          <a:xfrm>
            <a:off x="151625" y="3372147"/>
            <a:ext cx="778058" cy="737639"/>
          </a:xfrm>
          <a:prstGeom prst="rect">
            <a:avLst/>
          </a:prstGeom>
        </p:spPr>
      </p:pic>
      <p:pic>
        <p:nvPicPr>
          <p:cNvPr id="73" name="Image 72">
            <a:extLst>
              <a:ext uri="{FF2B5EF4-FFF2-40B4-BE49-F238E27FC236}">
                <a16:creationId xmlns:a16="http://schemas.microsoft.com/office/drawing/2014/main" id="{59A96D7D-3270-6CB5-F7EA-CA3F99BC6EF9}"/>
              </a:ext>
            </a:extLst>
          </p:cNvPr>
          <p:cNvPicPr>
            <a:picLocks noChangeAspect="1"/>
          </p:cNvPicPr>
          <p:nvPr>
            <p:custDataLst>
              <p:tags r:id="rId26"/>
            </p:custDataLst>
          </p:nvPr>
        </p:nvPicPr>
        <p:blipFill>
          <a:blip r:embed="rId52"/>
          <a:stretch>
            <a:fillRect/>
          </a:stretch>
        </p:blipFill>
        <p:spPr>
          <a:xfrm>
            <a:off x="11248105" y="3403135"/>
            <a:ext cx="775736" cy="750001"/>
          </a:xfrm>
          <a:prstGeom prst="rect">
            <a:avLst/>
          </a:prstGeom>
        </p:spPr>
      </p:pic>
      <p:sp>
        <p:nvSpPr>
          <p:cNvPr id="74" name="Rectangle 73">
            <a:extLst>
              <a:ext uri="{FF2B5EF4-FFF2-40B4-BE49-F238E27FC236}">
                <a16:creationId xmlns:a16="http://schemas.microsoft.com/office/drawing/2014/main" id="{104F71D4-EAA2-81FC-06C0-F2756F5D50FD}"/>
              </a:ext>
            </a:extLst>
          </p:cNvPr>
          <p:cNvSpPr/>
          <p:nvPr>
            <p:custDataLst>
              <p:tags r:id="rId27"/>
            </p:custDataLst>
          </p:nvPr>
        </p:nvSpPr>
        <p:spPr>
          <a:xfrm>
            <a:off x="1807145" y="4918325"/>
            <a:ext cx="2067213"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Transformer en opportunités</a:t>
            </a:r>
          </a:p>
        </p:txBody>
      </p:sp>
      <p:sp>
        <p:nvSpPr>
          <p:cNvPr id="75" name="Rectangle 74">
            <a:extLst>
              <a:ext uri="{FF2B5EF4-FFF2-40B4-BE49-F238E27FC236}">
                <a16:creationId xmlns:a16="http://schemas.microsoft.com/office/drawing/2014/main" id="{F03232A6-161D-B44C-C212-2FF3038F3ECE}"/>
              </a:ext>
            </a:extLst>
          </p:cNvPr>
          <p:cNvSpPr/>
          <p:nvPr>
            <p:custDataLst>
              <p:tags r:id="rId28"/>
            </p:custDataLst>
          </p:nvPr>
        </p:nvSpPr>
        <p:spPr>
          <a:xfrm>
            <a:off x="5010878" y="4969057"/>
            <a:ext cx="2128798"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Aligner Besoins &amp; contraintes</a:t>
            </a:r>
          </a:p>
        </p:txBody>
      </p:sp>
      <p:sp>
        <p:nvSpPr>
          <p:cNvPr id="76" name="Rectangle 75">
            <a:extLst>
              <a:ext uri="{FF2B5EF4-FFF2-40B4-BE49-F238E27FC236}">
                <a16:creationId xmlns:a16="http://schemas.microsoft.com/office/drawing/2014/main" id="{23B670D0-2A46-8CD1-C1AD-9FB0D7E562FB}"/>
              </a:ext>
            </a:extLst>
          </p:cNvPr>
          <p:cNvSpPr/>
          <p:nvPr>
            <p:custDataLst>
              <p:tags r:id="rId29"/>
            </p:custDataLst>
          </p:nvPr>
        </p:nvSpPr>
        <p:spPr>
          <a:xfrm>
            <a:off x="8023776" y="5003507"/>
            <a:ext cx="2864668"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Mettre à disposition des services</a:t>
            </a:r>
          </a:p>
        </p:txBody>
      </p:sp>
      <p:sp>
        <p:nvSpPr>
          <p:cNvPr id="77" name="Rectangle 76">
            <a:extLst>
              <a:ext uri="{FF2B5EF4-FFF2-40B4-BE49-F238E27FC236}">
                <a16:creationId xmlns:a16="http://schemas.microsoft.com/office/drawing/2014/main" id="{A187AF65-6380-C4B5-3653-44FB8863F270}"/>
              </a:ext>
            </a:extLst>
          </p:cNvPr>
          <p:cNvSpPr/>
          <p:nvPr>
            <p:custDataLst>
              <p:tags r:id="rId30"/>
            </p:custDataLst>
          </p:nvPr>
        </p:nvSpPr>
        <p:spPr>
          <a:xfrm>
            <a:off x="-251455" y="1997095"/>
            <a:ext cx="2824972"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Objectifs Métiers</a:t>
            </a:r>
          </a:p>
        </p:txBody>
      </p:sp>
      <p:sp>
        <p:nvSpPr>
          <p:cNvPr id="78" name="Rectangle 77">
            <a:extLst>
              <a:ext uri="{FF2B5EF4-FFF2-40B4-BE49-F238E27FC236}">
                <a16:creationId xmlns:a16="http://schemas.microsoft.com/office/drawing/2014/main" id="{0A175CF9-0D9E-626C-FCC8-0ED146DC2EB9}"/>
              </a:ext>
            </a:extLst>
          </p:cNvPr>
          <p:cNvSpPr/>
          <p:nvPr>
            <p:custDataLst>
              <p:tags r:id="rId31"/>
            </p:custDataLst>
          </p:nvPr>
        </p:nvSpPr>
        <p:spPr>
          <a:xfrm>
            <a:off x="9456110" y="1997095"/>
            <a:ext cx="2804533"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Objectifs Techniques</a:t>
            </a:r>
          </a:p>
        </p:txBody>
      </p:sp>
      <p:sp>
        <p:nvSpPr>
          <p:cNvPr id="79" name="Rectangle 78">
            <a:extLst>
              <a:ext uri="{FF2B5EF4-FFF2-40B4-BE49-F238E27FC236}">
                <a16:creationId xmlns:a16="http://schemas.microsoft.com/office/drawing/2014/main" id="{93B7E1C1-62FD-702A-F4D6-8E3BA042D4B4}"/>
              </a:ext>
            </a:extLst>
          </p:cNvPr>
          <p:cNvSpPr/>
          <p:nvPr>
            <p:custDataLst>
              <p:tags r:id="rId32"/>
            </p:custDataLst>
          </p:nvPr>
        </p:nvSpPr>
        <p:spPr>
          <a:xfrm>
            <a:off x="3356459" y="6140634"/>
            <a:ext cx="5583707"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Créer des solutions d’entreprises</a:t>
            </a:r>
          </a:p>
        </p:txBody>
      </p:sp>
      <p:cxnSp>
        <p:nvCxnSpPr>
          <p:cNvPr id="80" name="Connecteur droit 79">
            <a:extLst>
              <a:ext uri="{FF2B5EF4-FFF2-40B4-BE49-F238E27FC236}">
                <a16:creationId xmlns:a16="http://schemas.microsoft.com/office/drawing/2014/main" id="{B33480BB-A246-7302-A0D3-E17DBC043EA2}"/>
              </a:ext>
            </a:extLst>
          </p:cNvPr>
          <p:cNvCxnSpPr>
            <a:cxnSpLocks/>
          </p:cNvCxnSpPr>
          <p:nvPr>
            <p:custDataLst>
              <p:tags r:id="rId33"/>
            </p:custDataLst>
          </p:nvPr>
        </p:nvCxnSpPr>
        <p:spPr>
          <a:xfrm>
            <a:off x="2840752" y="3181578"/>
            <a:ext cx="0" cy="1370459"/>
          </a:xfrm>
          <a:prstGeom prst="line">
            <a:avLst/>
          </a:prstGeom>
          <a:noFill/>
          <a:ln w="9525" cap="flat" cmpd="sng" algn="ctr">
            <a:solidFill>
              <a:srgbClr val="2987F7"/>
            </a:solidFill>
            <a:prstDash val="dash"/>
          </a:ln>
          <a:effectLst/>
        </p:spPr>
      </p:cxnSp>
      <p:cxnSp>
        <p:nvCxnSpPr>
          <p:cNvPr id="81" name="Connecteur droit 80">
            <a:extLst>
              <a:ext uri="{FF2B5EF4-FFF2-40B4-BE49-F238E27FC236}">
                <a16:creationId xmlns:a16="http://schemas.microsoft.com/office/drawing/2014/main" id="{93693977-6863-610B-C9DB-6B22CE74F8AF}"/>
              </a:ext>
            </a:extLst>
          </p:cNvPr>
          <p:cNvCxnSpPr>
            <a:cxnSpLocks/>
          </p:cNvCxnSpPr>
          <p:nvPr>
            <p:custDataLst>
              <p:tags r:id="rId34"/>
            </p:custDataLst>
          </p:nvPr>
        </p:nvCxnSpPr>
        <p:spPr>
          <a:xfrm>
            <a:off x="6099335" y="3181578"/>
            <a:ext cx="0" cy="1370459"/>
          </a:xfrm>
          <a:prstGeom prst="line">
            <a:avLst/>
          </a:prstGeom>
          <a:noFill/>
          <a:ln w="9525" cap="flat" cmpd="sng" algn="ctr">
            <a:solidFill>
              <a:srgbClr val="2987F7"/>
            </a:solidFill>
            <a:prstDash val="dash"/>
          </a:ln>
          <a:effectLst/>
        </p:spPr>
      </p:cxnSp>
      <p:cxnSp>
        <p:nvCxnSpPr>
          <p:cNvPr id="82" name="Connecteur droit 81">
            <a:extLst>
              <a:ext uri="{FF2B5EF4-FFF2-40B4-BE49-F238E27FC236}">
                <a16:creationId xmlns:a16="http://schemas.microsoft.com/office/drawing/2014/main" id="{BE2D2684-D3F1-3472-FD59-08AD35816DEB}"/>
              </a:ext>
            </a:extLst>
          </p:cNvPr>
          <p:cNvCxnSpPr>
            <a:cxnSpLocks/>
          </p:cNvCxnSpPr>
          <p:nvPr>
            <p:custDataLst>
              <p:tags r:id="rId35"/>
            </p:custDataLst>
          </p:nvPr>
        </p:nvCxnSpPr>
        <p:spPr>
          <a:xfrm>
            <a:off x="9357919" y="3181578"/>
            <a:ext cx="0" cy="1370459"/>
          </a:xfrm>
          <a:prstGeom prst="line">
            <a:avLst/>
          </a:prstGeom>
          <a:noFill/>
          <a:ln w="9525" cap="flat" cmpd="sng" algn="ctr">
            <a:solidFill>
              <a:srgbClr val="2987F7"/>
            </a:solidFill>
            <a:prstDash val="dash"/>
          </a:ln>
          <a:effectLst/>
        </p:spPr>
      </p:cxnSp>
      <p:sp>
        <p:nvSpPr>
          <p:cNvPr id="83" name="Parenthèse fermante 82">
            <a:extLst>
              <a:ext uri="{FF2B5EF4-FFF2-40B4-BE49-F238E27FC236}">
                <a16:creationId xmlns:a16="http://schemas.microsoft.com/office/drawing/2014/main" id="{90A19B38-C52C-E55E-6E6A-931946A64878}"/>
              </a:ext>
            </a:extLst>
          </p:cNvPr>
          <p:cNvSpPr/>
          <p:nvPr>
            <p:custDataLst>
              <p:tags r:id="rId36"/>
            </p:custDataLst>
          </p:nvPr>
        </p:nvSpPr>
        <p:spPr>
          <a:xfrm rot="5400000">
            <a:off x="2760393" y="4193931"/>
            <a:ext cx="115615" cy="1243960"/>
          </a:xfrm>
          <a:prstGeom prst="rightBracket">
            <a:avLst/>
          </a:prstGeom>
          <a:noFill/>
          <a:ln w="9525" cap="flat" cmpd="sng" algn="ctr">
            <a:solidFill>
              <a:srgbClr val="2987F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84" name="Parenthèse fermante 83">
            <a:extLst>
              <a:ext uri="{FF2B5EF4-FFF2-40B4-BE49-F238E27FC236}">
                <a16:creationId xmlns:a16="http://schemas.microsoft.com/office/drawing/2014/main" id="{99D1FD98-10B2-3EAB-224C-5E3B81F1B37F}"/>
              </a:ext>
            </a:extLst>
          </p:cNvPr>
          <p:cNvSpPr/>
          <p:nvPr>
            <p:custDataLst>
              <p:tags r:id="rId37"/>
            </p:custDataLst>
          </p:nvPr>
        </p:nvSpPr>
        <p:spPr>
          <a:xfrm rot="5400000">
            <a:off x="6017470" y="4219045"/>
            <a:ext cx="115615" cy="1243960"/>
          </a:xfrm>
          <a:prstGeom prst="rightBracket">
            <a:avLst/>
          </a:prstGeom>
          <a:noFill/>
          <a:ln w="9525" cap="flat" cmpd="sng" algn="ctr">
            <a:solidFill>
              <a:srgbClr val="2987F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85" name="Parenthèse fermante 84">
            <a:extLst>
              <a:ext uri="{FF2B5EF4-FFF2-40B4-BE49-F238E27FC236}">
                <a16:creationId xmlns:a16="http://schemas.microsoft.com/office/drawing/2014/main" id="{A3278C9C-4517-7EB1-FA8B-1BC4344D42A4}"/>
              </a:ext>
            </a:extLst>
          </p:cNvPr>
          <p:cNvSpPr/>
          <p:nvPr>
            <p:custDataLst>
              <p:tags r:id="rId38"/>
            </p:custDataLst>
          </p:nvPr>
        </p:nvSpPr>
        <p:spPr>
          <a:xfrm rot="5400000">
            <a:off x="9316157" y="4219045"/>
            <a:ext cx="115615" cy="1243960"/>
          </a:xfrm>
          <a:prstGeom prst="rightBracket">
            <a:avLst/>
          </a:prstGeom>
          <a:noFill/>
          <a:ln w="9525" cap="flat" cmpd="sng" algn="ctr">
            <a:solidFill>
              <a:srgbClr val="2987F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86" name="Organigramme : Entrée manuelle 85">
            <a:extLst>
              <a:ext uri="{FF2B5EF4-FFF2-40B4-BE49-F238E27FC236}">
                <a16:creationId xmlns:a16="http://schemas.microsoft.com/office/drawing/2014/main" id="{9855AC76-45EF-A1AD-C578-685A115C70F3}"/>
              </a:ext>
            </a:extLst>
          </p:cNvPr>
          <p:cNvSpPr/>
          <p:nvPr>
            <p:custDataLst>
              <p:tags r:id="rId39"/>
            </p:custDataLst>
          </p:nvPr>
        </p:nvSpPr>
        <p:spPr>
          <a:xfrm>
            <a:off x="6040939" y="1560080"/>
            <a:ext cx="6152147" cy="457200"/>
          </a:xfrm>
          <a:prstGeom prst="flowChartManualInput">
            <a:avLst/>
          </a:prstGeom>
          <a:solidFill>
            <a:srgbClr val="2987F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87" name="Organigramme : Entrée manuelle 86">
            <a:extLst>
              <a:ext uri="{FF2B5EF4-FFF2-40B4-BE49-F238E27FC236}">
                <a16:creationId xmlns:a16="http://schemas.microsoft.com/office/drawing/2014/main" id="{B5BE68BB-2354-FC2B-66B4-392C5C8A7C1F}"/>
              </a:ext>
            </a:extLst>
          </p:cNvPr>
          <p:cNvSpPr/>
          <p:nvPr>
            <p:custDataLst>
              <p:tags r:id="rId40"/>
            </p:custDataLst>
          </p:nvPr>
        </p:nvSpPr>
        <p:spPr>
          <a:xfrm flipH="1">
            <a:off x="0" y="1560080"/>
            <a:ext cx="6152147" cy="457200"/>
          </a:xfrm>
          <a:prstGeom prst="flowChartManualInput">
            <a:avLst/>
          </a:prstGeom>
          <a:solidFill>
            <a:srgbClr val="2987F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206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8A49D703-1963-2F6D-02AD-98CF0F0DDFDC}"/>
              </a:ext>
            </a:extLst>
          </p:cNvPr>
          <p:cNvSpPr/>
          <p:nvPr>
            <p:custDataLst>
              <p:tags r:id="rId41"/>
            </p:custDataLst>
          </p:nvPr>
        </p:nvSpPr>
        <p:spPr>
          <a:xfrm>
            <a:off x="4309123" y="1555962"/>
            <a:ext cx="3328518" cy="547413"/>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1" i="0" u="none" strike="noStrike" kern="0" cap="none" spc="300" normalizeH="0" baseline="0" noProof="0">
                <a:ln>
                  <a:noFill/>
                </a:ln>
                <a:solidFill>
                  <a:srgbClr val="002060"/>
                </a:solidFill>
                <a:effectLst/>
                <a:uLnTx/>
                <a:uFillTx/>
                <a:latin typeface="Segoe UI"/>
                <a:ea typeface="+mn-ea"/>
                <a:cs typeface="+mn-cs"/>
              </a:rPr>
              <a:t>Convergence des objectifs</a:t>
            </a:r>
          </a:p>
        </p:txBody>
      </p:sp>
      <p:cxnSp>
        <p:nvCxnSpPr>
          <p:cNvPr id="89" name="Connecteur droit 88">
            <a:extLst>
              <a:ext uri="{FF2B5EF4-FFF2-40B4-BE49-F238E27FC236}">
                <a16:creationId xmlns:a16="http://schemas.microsoft.com/office/drawing/2014/main" id="{159155E5-3603-8DFF-AA87-C37F57F54D61}"/>
              </a:ext>
            </a:extLst>
          </p:cNvPr>
          <p:cNvCxnSpPr>
            <a:cxnSpLocks/>
          </p:cNvCxnSpPr>
          <p:nvPr>
            <p:custDataLst>
              <p:tags r:id="rId42"/>
            </p:custDataLst>
          </p:nvPr>
        </p:nvCxnSpPr>
        <p:spPr>
          <a:xfrm>
            <a:off x="5857830" y="5825647"/>
            <a:ext cx="534796" cy="0"/>
          </a:xfrm>
          <a:prstGeom prst="line">
            <a:avLst/>
          </a:prstGeom>
          <a:noFill/>
          <a:ln w="76200" cap="flat" cmpd="sng" algn="ctr">
            <a:solidFill>
              <a:srgbClr val="2987F7"/>
            </a:solidFill>
            <a:prstDash val="solid"/>
          </a:ln>
          <a:effectLst/>
        </p:spPr>
      </p:cxnSp>
      <p:cxnSp>
        <p:nvCxnSpPr>
          <p:cNvPr id="90" name="Connecteur droit 89">
            <a:extLst>
              <a:ext uri="{FF2B5EF4-FFF2-40B4-BE49-F238E27FC236}">
                <a16:creationId xmlns:a16="http://schemas.microsoft.com/office/drawing/2014/main" id="{A6BFE07F-7637-674F-C35D-6DB40A9BC18C}"/>
              </a:ext>
            </a:extLst>
          </p:cNvPr>
          <p:cNvCxnSpPr>
            <a:cxnSpLocks/>
          </p:cNvCxnSpPr>
          <p:nvPr>
            <p:custDataLst>
              <p:tags r:id="rId43"/>
            </p:custDataLst>
          </p:nvPr>
        </p:nvCxnSpPr>
        <p:spPr>
          <a:xfrm>
            <a:off x="5857830" y="6047858"/>
            <a:ext cx="534796" cy="0"/>
          </a:xfrm>
          <a:prstGeom prst="line">
            <a:avLst/>
          </a:prstGeom>
          <a:noFill/>
          <a:ln w="76200" cap="flat" cmpd="sng" algn="ctr">
            <a:solidFill>
              <a:srgbClr val="2987F7"/>
            </a:solidFill>
            <a:prstDash val="solid"/>
          </a:ln>
          <a:effectLst/>
        </p:spPr>
      </p:cxnSp>
    </p:spTree>
    <p:extLst>
      <p:ext uri="{BB962C8B-B14F-4D97-AF65-F5344CB8AC3E}">
        <p14:creationId xmlns:p14="http://schemas.microsoft.com/office/powerpoint/2010/main" val="397032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a:br>
            <a:r>
              <a:rPr lang="fr-FR" sz="4000">
                <a:latin typeface="Segoe UI Semibold"/>
                <a:cs typeface="Segoe UI Semibold"/>
              </a:rPr>
              <a:t>UI UX - Bonnes pratiques &amp; Pièges à éviter</a:t>
            </a:r>
            <a:br>
              <a:rPr lang="fr-FR" sz="4000"/>
            </a:br>
            <a:endParaRPr lang="fr-FR" sz="48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a:bodyPr>
          <a:lstStyle/>
          <a:p>
            <a:r>
              <a:rPr lang="fr-FR"/>
              <a:t>Bonnes pratiques, quelques astuces de designer pour améliorer vos applications ! Mais aussi faciliter l’adoption d’une nouvelle application grâce à l’UI &amp; UX !</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475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lang="fr-FR" sz="7000">
                <a:solidFill>
                  <a:prstClr val="white"/>
                </a:solidFill>
                <a:latin typeface="Bahnschrift Light SemiCondensed" panose="020B0502040204020203" pitchFamily="34" charset="0"/>
              </a:rPr>
              <a:t>Clothilde</a:t>
            </a:r>
            <a: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 </a:t>
            </a:r>
            <a:b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FACON</a:t>
            </a:r>
            <a:b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lang="en-US" sz="3500" b="1">
                <a:latin typeface="-apple-system"/>
              </a:rPr>
              <a:t>Practice Leader / </a:t>
            </a:r>
            <a:r>
              <a:rPr lang="en-US" sz="3500" b="1" err="1">
                <a:latin typeface="-apple-system"/>
              </a:rPr>
              <a:t>Architecte</a:t>
            </a:r>
            <a:r>
              <a:rPr lang="en-US" sz="3500" b="1">
                <a:latin typeface="-apple-system"/>
              </a:rPr>
              <a:t> Power Platform</a:t>
            </a:r>
            <a:endParaRPr lang="fr-FR" sz="3500" b="1">
              <a:latin typeface="-apple-system"/>
            </a:endParaRP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mc:Choice xmlns:p14="http://schemas.microsoft.com/office/powerpoint/2010/main" Requires="p14">
      <p:transition spd="slow" p14:dur="2000" advTm="6843"/>
    </mc:Choice>
    <mc:Fallback>
      <p:transition spd="slow" advTm="68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UI / UX : La différence</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22</a:t>
            </a:fld>
            <a:endParaRPr lang="fr-FR"/>
          </a:p>
        </p:txBody>
      </p:sp>
      <p:sp>
        <p:nvSpPr>
          <p:cNvPr id="5" name="Titre 8">
            <a:extLst>
              <a:ext uri="{FF2B5EF4-FFF2-40B4-BE49-F238E27FC236}">
                <a16:creationId xmlns:a16="http://schemas.microsoft.com/office/drawing/2014/main" id="{6194FE75-39FD-8628-7665-3A499A23AD1E}"/>
              </a:ext>
            </a:extLst>
          </p:cNvPr>
          <p:cNvSpPr txBox="1"/>
          <p:nvPr/>
        </p:nvSpPr>
        <p:spPr>
          <a:xfrm>
            <a:off x="6705164" y="3132391"/>
            <a:ext cx="3324005" cy="1059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defTabSz="420623">
              <a:defRPr sz="1472" b="1">
                <a:solidFill>
                  <a:srgbClr val="474747"/>
                </a:solidFill>
                <a:latin typeface="Arial"/>
                <a:ea typeface="Arial"/>
                <a:cs typeface="Arial"/>
                <a:sym typeface="Arial"/>
              </a:defRPr>
            </a:pPr>
            <a:r>
              <a:t>L'</a:t>
            </a:r>
            <a:r>
              <a:rPr>
                <a:solidFill>
                  <a:srgbClr val="040C28"/>
                </a:solidFill>
              </a:rPr>
              <a:t>UX est</a:t>
            </a:r>
            <a:r>
              <a:t> l'acronyme de </a:t>
            </a:r>
            <a:r>
              <a:rPr>
                <a:solidFill>
                  <a:srgbClr val="040C28"/>
                </a:solidFill>
              </a:rPr>
              <a:t>User eXperience</a:t>
            </a:r>
            <a:r>
              <a:t>, c'</a:t>
            </a:r>
            <a:r>
              <a:rPr>
                <a:solidFill>
                  <a:srgbClr val="040C28"/>
                </a:solidFill>
              </a:rPr>
              <a:t>est</a:t>
            </a:r>
            <a:r>
              <a:t>-à-dire l'expérience utilisateur sur un site web, un logiciel ou une application mobile.</a:t>
            </a:r>
          </a:p>
        </p:txBody>
      </p:sp>
      <p:sp>
        <p:nvSpPr>
          <p:cNvPr id="6" name="Titre 8">
            <a:extLst>
              <a:ext uri="{FF2B5EF4-FFF2-40B4-BE49-F238E27FC236}">
                <a16:creationId xmlns:a16="http://schemas.microsoft.com/office/drawing/2014/main" id="{E0BE9E58-7FF6-ADDA-A6A8-FEB910323C0D}"/>
              </a:ext>
            </a:extLst>
          </p:cNvPr>
          <p:cNvSpPr txBox="1"/>
          <p:nvPr/>
        </p:nvSpPr>
        <p:spPr>
          <a:xfrm>
            <a:off x="1819545" y="3132391"/>
            <a:ext cx="3324005" cy="1059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lnSpcReduction="10000"/>
          </a:bodyPr>
          <a:lstStyle/>
          <a:p>
            <a:pPr algn="ctr" defTabSz="393192">
              <a:defRPr sz="1376" b="1">
                <a:solidFill>
                  <a:srgbClr val="474747"/>
                </a:solidFill>
                <a:latin typeface="Arial"/>
                <a:ea typeface="Arial"/>
                <a:cs typeface="Arial"/>
                <a:sym typeface="Arial"/>
              </a:defRPr>
            </a:pPr>
            <a:r>
              <a:t>L'</a:t>
            </a:r>
            <a:r>
              <a:rPr>
                <a:solidFill>
                  <a:srgbClr val="040C28"/>
                </a:solidFill>
              </a:rPr>
              <a:t>UI design</a:t>
            </a:r>
            <a:r>
              <a:t> quant à lui représente l'interface utilisateur c'</a:t>
            </a:r>
            <a:r>
              <a:rPr>
                <a:solidFill>
                  <a:srgbClr val="040C28"/>
                </a:solidFill>
              </a:rPr>
              <a:t>est</a:t>
            </a:r>
            <a:r>
              <a:t>-à-dire les fenêtres, boutons, liens et autres éléments textuels et visuels avec lesquels va interagir l'internaute.</a:t>
            </a:r>
          </a:p>
        </p:txBody>
      </p:sp>
      <p:sp>
        <p:nvSpPr>
          <p:cNvPr id="7" name="Titre 8">
            <a:extLst>
              <a:ext uri="{FF2B5EF4-FFF2-40B4-BE49-F238E27FC236}">
                <a16:creationId xmlns:a16="http://schemas.microsoft.com/office/drawing/2014/main" id="{7735ECEB-C6DB-09DD-096C-8BD0425635D8}"/>
              </a:ext>
            </a:extLst>
          </p:cNvPr>
          <p:cNvSpPr txBox="1"/>
          <p:nvPr/>
        </p:nvSpPr>
        <p:spPr>
          <a:xfrm>
            <a:off x="2985425" y="1877877"/>
            <a:ext cx="992246" cy="1123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fontScale="85000" lnSpcReduction="10000"/>
          </a:bodyPr>
          <a:lstStyle>
            <a:lvl1pPr algn="ctr">
              <a:lnSpc>
                <a:spcPct val="72000"/>
              </a:lnSpc>
              <a:defRPr sz="7500">
                <a:solidFill>
                  <a:schemeClr val="accent4"/>
                </a:solidFill>
              </a:defRPr>
            </a:lvl1pPr>
          </a:lstStyle>
          <a:p>
            <a:r>
              <a:rPr>
                <a:latin typeface="Aharoni"/>
              </a:rPr>
              <a:t>UI</a:t>
            </a:r>
          </a:p>
        </p:txBody>
      </p:sp>
      <p:sp>
        <p:nvSpPr>
          <p:cNvPr id="8" name="Titre 8">
            <a:extLst>
              <a:ext uri="{FF2B5EF4-FFF2-40B4-BE49-F238E27FC236}">
                <a16:creationId xmlns:a16="http://schemas.microsoft.com/office/drawing/2014/main" id="{D0AF6302-EB75-478D-1DB2-2C1CAB41B0C7}"/>
              </a:ext>
            </a:extLst>
          </p:cNvPr>
          <p:cNvSpPr txBox="1"/>
          <p:nvPr/>
        </p:nvSpPr>
        <p:spPr>
          <a:xfrm>
            <a:off x="7756222" y="1783932"/>
            <a:ext cx="1221888" cy="1123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Autofit/>
          </a:bodyPr>
          <a:lstStyle>
            <a:lvl1pPr algn="ctr" defTabSz="740663">
              <a:lnSpc>
                <a:spcPct val="72000"/>
              </a:lnSpc>
              <a:defRPr sz="6075">
                <a:solidFill>
                  <a:schemeClr val="accent4"/>
                </a:solidFill>
              </a:defRPr>
            </a:lvl1pPr>
          </a:lstStyle>
          <a:p>
            <a:r>
              <a:rPr sz="6050">
                <a:latin typeface="Aharoni"/>
              </a:rPr>
              <a:t>UX</a:t>
            </a:r>
          </a:p>
        </p:txBody>
      </p:sp>
      <p:sp>
        <p:nvSpPr>
          <p:cNvPr id="9" name="Ligne">
            <a:extLst>
              <a:ext uri="{FF2B5EF4-FFF2-40B4-BE49-F238E27FC236}">
                <a16:creationId xmlns:a16="http://schemas.microsoft.com/office/drawing/2014/main" id="{401627B4-EFCC-E51D-EC5B-5260A6CFA44D}"/>
              </a:ext>
            </a:extLst>
          </p:cNvPr>
          <p:cNvSpPr/>
          <p:nvPr/>
        </p:nvSpPr>
        <p:spPr>
          <a:xfrm flipV="1">
            <a:off x="5875663" y="2298683"/>
            <a:ext cx="0" cy="1520521"/>
          </a:xfrm>
          <a:prstGeom prst="line">
            <a:avLst/>
          </a:prstGeom>
          <a:ln w="12700">
            <a:solidFill>
              <a:schemeClr val="tx1"/>
            </a:solidFill>
            <a:miter/>
          </a:ln>
        </p:spPr>
        <p:txBody>
          <a:bodyPr lIns="45719" rIns="45719"/>
          <a:lstStyle/>
          <a:p>
            <a:endParaRPr/>
          </a:p>
        </p:txBody>
      </p:sp>
    </p:spTree>
    <p:extLst>
      <p:ext uri="{BB962C8B-B14F-4D97-AF65-F5344CB8AC3E}">
        <p14:creationId xmlns:p14="http://schemas.microsoft.com/office/powerpoint/2010/main" val="301073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DF1B00-24E6-40AA-33CD-A0E2C5F37980}"/>
              </a:ext>
            </a:extLst>
          </p:cNvPr>
          <p:cNvSpPr>
            <a:spLocks noGrp="1"/>
          </p:cNvSpPr>
          <p:nvPr>
            <p:ph type="title"/>
          </p:nvPr>
        </p:nvSpPr>
        <p:spPr/>
        <p:txBody>
          <a:bodyPr/>
          <a:lstStyle/>
          <a:p>
            <a:r>
              <a:rPr lang="fr-FR"/>
              <a:t>UI / UX / UQUOI : Les 3 composantes</a:t>
            </a:r>
          </a:p>
        </p:txBody>
      </p:sp>
      <p:sp>
        <p:nvSpPr>
          <p:cNvPr id="4" name="Espace réservé du numéro de diapositive 3">
            <a:extLst>
              <a:ext uri="{FF2B5EF4-FFF2-40B4-BE49-F238E27FC236}">
                <a16:creationId xmlns:a16="http://schemas.microsoft.com/office/drawing/2014/main" id="{968869D3-8818-5740-FF0E-927874DB7E77}"/>
              </a:ext>
            </a:extLst>
          </p:cNvPr>
          <p:cNvSpPr>
            <a:spLocks noGrp="1"/>
          </p:cNvSpPr>
          <p:nvPr>
            <p:ph type="sldNum" sz="quarter" idx="12"/>
          </p:nvPr>
        </p:nvSpPr>
        <p:spPr/>
        <p:txBody>
          <a:bodyPr/>
          <a:lstStyle/>
          <a:p>
            <a:fld id="{F2D2C361-7486-4AB1-8DE5-A0E4E1B2CF91}" type="slidenum">
              <a:rPr lang="fr-FR" smtClean="0"/>
              <a:t>23</a:t>
            </a:fld>
            <a:endParaRPr lang="fr-FR"/>
          </a:p>
        </p:txBody>
      </p:sp>
      <p:pic>
        <p:nvPicPr>
          <p:cNvPr id="5" name="vidéo-collée.png" descr="vidéo-collée.png">
            <a:extLst>
              <a:ext uri="{FF2B5EF4-FFF2-40B4-BE49-F238E27FC236}">
                <a16:creationId xmlns:a16="http://schemas.microsoft.com/office/drawing/2014/main" id="{285CE420-5D08-83AC-6A37-665F5649B08C}"/>
              </a:ext>
            </a:extLst>
          </p:cNvPr>
          <p:cNvPicPr>
            <a:picLocks noChangeAspect="1"/>
          </p:cNvPicPr>
          <p:nvPr/>
        </p:nvPicPr>
        <p:blipFill>
          <a:blip r:embed="rId2"/>
          <a:stretch>
            <a:fillRect/>
          </a:stretch>
        </p:blipFill>
        <p:spPr>
          <a:xfrm>
            <a:off x="4991032" y="4925434"/>
            <a:ext cx="2553521" cy="1700154"/>
          </a:xfrm>
          <a:prstGeom prst="rect">
            <a:avLst/>
          </a:prstGeom>
          <a:ln w="12700">
            <a:miter lim="400000"/>
          </a:ln>
        </p:spPr>
      </p:pic>
      <p:sp>
        <p:nvSpPr>
          <p:cNvPr id="6" name="Espace réservé du texte 2">
            <a:extLst>
              <a:ext uri="{FF2B5EF4-FFF2-40B4-BE49-F238E27FC236}">
                <a16:creationId xmlns:a16="http://schemas.microsoft.com/office/drawing/2014/main" id="{E767C25F-7DCC-2780-9F02-64F6453670DA}"/>
              </a:ext>
            </a:extLst>
          </p:cNvPr>
          <p:cNvSpPr txBox="1"/>
          <p:nvPr/>
        </p:nvSpPr>
        <p:spPr>
          <a:xfrm>
            <a:off x="814624" y="4858877"/>
            <a:ext cx="4332147" cy="91663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fontScale="85000" lnSpcReduction="10000"/>
          </a:bodyPr>
          <a:lstStyle/>
          <a:p>
            <a:pPr lvl="1" indent="141605" defTabSz="566927">
              <a:lnSpc>
                <a:spcPct val="90000"/>
              </a:lnSpc>
              <a:spcBef>
                <a:spcPts val="300"/>
              </a:spcBef>
              <a:defRPr sz="6200"/>
            </a:pPr>
            <a:r>
              <a:rPr sz="5400">
                <a:latin typeface="Aharoni"/>
              </a:rPr>
              <a:t>L’INTERFACE</a:t>
            </a:r>
            <a:endParaRPr lang="fr-FR" sz="6200">
              <a:latin typeface="Aharoni"/>
            </a:endParaRPr>
          </a:p>
        </p:txBody>
      </p:sp>
      <p:sp>
        <p:nvSpPr>
          <p:cNvPr id="7" name="Espace réservé du texte 2">
            <a:extLst>
              <a:ext uri="{FF2B5EF4-FFF2-40B4-BE49-F238E27FC236}">
                <a16:creationId xmlns:a16="http://schemas.microsoft.com/office/drawing/2014/main" id="{96FC2891-0F46-BDB1-AC0F-03A86D0DBAC3}"/>
              </a:ext>
            </a:extLst>
          </p:cNvPr>
          <p:cNvSpPr txBox="1"/>
          <p:nvPr/>
        </p:nvSpPr>
        <p:spPr>
          <a:xfrm>
            <a:off x="5146771" y="1099362"/>
            <a:ext cx="5467589" cy="91663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Autofit/>
          </a:bodyPr>
          <a:lstStyle/>
          <a:p>
            <a:pPr lvl="1" indent="120650" defTabSz="484631">
              <a:lnSpc>
                <a:spcPct val="90000"/>
              </a:lnSpc>
              <a:spcBef>
                <a:spcPts val="200"/>
              </a:spcBef>
              <a:defRPr sz="5299"/>
            </a:pPr>
            <a:r>
              <a:rPr sz="5400">
                <a:latin typeface="Aharoni"/>
              </a:rPr>
              <a:t>L’UTILISATEUR</a:t>
            </a:r>
            <a:endParaRPr lang="fr-FR" sz="5400">
              <a:latin typeface="Aharoni"/>
            </a:endParaRPr>
          </a:p>
        </p:txBody>
      </p:sp>
      <p:pic>
        <p:nvPicPr>
          <p:cNvPr id="8" name="vidéo-collée.png" descr="vidéo-collée.png">
            <a:extLst>
              <a:ext uri="{FF2B5EF4-FFF2-40B4-BE49-F238E27FC236}">
                <a16:creationId xmlns:a16="http://schemas.microsoft.com/office/drawing/2014/main" id="{3E62F2CF-34E5-A085-B991-48F698D7035A}"/>
              </a:ext>
            </a:extLst>
          </p:cNvPr>
          <p:cNvPicPr>
            <a:picLocks noChangeAspect="1"/>
          </p:cNvPicPr>
          <p:nvPr/>
        </p:nvPicPr>
        <p:blipFill>
          <a:blip r:embed="rId3"/>
          <a:stretch>
            <a:fillRect/>
          </a:stretch>
        </p:blipFill>
        <p:spPr>
          <a:xfrm>
            <a:off x="2619570" y="1877773"/>
            <a:ext cx="5054401" cy="2843101"/>
          </a:xfrm>
          <a:prstGeom prst="rect">
            <a:avLst/>
          </a:prstGeom>
          <a:ln w="12700">
            <a:miter lim="400000"/>
          </a:ln>
        </p:spPr>
      </p:pic>
      <p:pic>
        <p:nvPicPr>
          <p:cNvPr id="9" name="vidéo-collée.png" descr="vidéo-collée.png">
            <a:extLst>
              <a:ext uri="{FF2B5EF4-FFF2-40B4-BE49-F238E27FC236}">
                <a16:creationId xmlns:a16="http://schemas.microsoft.com/office/drawing/2014/main" id="{3B34319C-FEED-2A60-CE8F-2C91F7BFD0F7}"/>
              </a:ext>
            </a:extLst>
          </p:cNvPr>
          <p:cNvPicPr>
            <a:picLocks noChangeAspect="1"/>
          </p:cNvPicPr>
          <p:nvPr/>
        </p:nvPicPr>
        <p:blipFill>
          <a:blip r:embed="rId4"/>
          <a:stretch>
            <a:fillRect/>
          </a:stretch>
        </p:blipFill>
        <p:spPr>
          <a:xfrm>
            <a:off x="9219596" y="1093401"/>
            <a:ext cx="1965751" cy="4594130"/>
          </a:xfrm>
          <a:prstGeom prst="rect">
            <a:avLst/>
          </a:prstGeom>
          <a:ln w="12700">
            <a:miter lim="400000"/>
          </a:ln>
        </p:spPr>
      </p:pic>
      <p:sp>
        <p:nvSpPr>
          <p:cNvPr id="10" name="Espace réservé du texte 2">
            <a:extLst>
              <a:ext uri="{FF2B5EF4-FFF2-40B4-BE49-F238E27FC236}">
                <a16:creationId xmlns:a16="http://schemas.microsoft.com/office/drawing/2014/main" id="{6C629816-00D9-0D4C-D2C3-EE56D6931578}"/>
              </a:ext>
            </a:extLst>
          </p:cNvPr>
          <p:cNvSpPr txBox="1"/>
          <p:nvPr/>
        </p:nvSpPr>
        <p:spPr>
          <a:xfrm>
            <a:off x="96150" y="2068421"/>
            <a:ext cx="4724689" cy="8720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p>
            <a:pPr lvl="1" indent="146050" defTabSz="585215">
              <a:lnSpc>
                <a:spcPct val="90000"/>
              </a:lnSpc>
              <a:spcBef>
                <a:spcPts val="300"/>
              </a:spcBef>
              <a:defRPr sz="6400"/>
            </a:pPr>
            <a:r>
              <a:rPr sz="5400">
                <a:latin typeface="Aharoni"/>
              </a:rPr>
              <a:t>LE PRODUIT</a:t>
            </a:r>
            <a:endParaRPr lang="fr-FR" sz="5400">
              <a:latin typeface="Aharoni"/>
            </a:endParaRPr>
          </a:p>
        </p:txBody>
      </p:sp>
    </p:spTree>
    <p:extLst>
      <p:ext uri="{BB962C8B-B14F-4D97-AF65-F5344CB8AC3E}">
        <p14:creationId xmlns:p14="http://schemas.microsoft.com/office/powerpoint/2010/main" val="2788938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DF1B00-24E6-40AA-33CD-A0E2C5F37980}"/>
              </a:ext>
            </a:extLst>
          </p:cNvPr>
          <p:cNvSpPr>
            <a:spLocks noGrp="1"/>
          </p:cNvSpPr>
          <p:nvPr>
            <p:ph type="title"/>
          </p:nvPr>
        </p:nvSpPr>
        <p:spPr/>
        <p:txBody>
          <a:bodyPr/>
          <a:lstStyle/>
          <a:p>
            <a:r>
              <a:rPr lang="fr-FR"/>
              <a:t>UI / UX / UQUOI </a:t>
            </a:r>
          </a:p>
        </p:txBody>
      </p:sp>
      <p:sp>
        <p:nvSpPr>
          <p:cNvPr id="4" name="Espace réservé du numéro de diapositive 3">
            <a:extLst>
              <a:ext uri="{FF2B5EF4-FFF2-40B4-BE49-F238E27FC236}">
                <a16:creationId xmlns:a16="http://schemas.microsoft.com/office/drawing/2014/main" id="{968869D3-8818-5740-FF0E-927874DB7E77}"/>
              </a:ext>
            </a:extLst>
          </p:cNvPr>
          <p:cNvSpPr>
            <a:spLocks noGrp="1"/>
          </p:cNvSpPr>
          <p:nvPr>
            <p:ph type="sldNum" sz="quarter" idx="12"/>
          </p:nvPr>
        </p:nvSpPr>
        <p:spPr/>
        <p:txBody>
          <a:bodyPr/>
          <a:lstStyle/>
          <a:p>
            <a:fld id="{F2D2C361-7486-4AB1-8DE5-A0E4E1B2CF91}" type="slidenum">
              <a:rPr lang="fr-FR" smtClean="0"/>
              <a:t>24</a:t>
            </a:fld>
            <a:endParaRPr lang="fr-FR"/>
          </a:p>
        </p:txBody>
      </p:sp>
      <p:pic>
        <p:nvPicPr>
          <p:cNvPr id="3" name="vidéo-collée.png" descr="vidéo-collée.png">
            <a:extLst>
              <a:ext uri="{FF2B5EF4-FFF2-40B4-BE49-F238E27FC236}">
                <a16:creationId xmlns:a16="http://schemas.microsoft.com/office/drawing/2014/main" id="{1FCDE7E7-DC25-3945-2A67-FF7CF7624DA2}"/>
              </a:ext>
            </a:extLst>
          </p:cNvPr>
          <p:cNvPicPr>
            <a:picLocks noChangeAspect="1"/>
          </p:cNvPicPr>
          <p:nvPr/>
        </p:nvPicPr>
        <p:blipFill>
          <a:blip r:embed="rId2"/>
          <a:stretch>
            <a:fillRect/>
          </a:stretch>
        </p:blipFill>
        <p:spPr>
          <a:xfrm>
            <a:off x="703416" y="2445297"/>
            <a:ext cx="5529865" cy="3110549"/>
          </a:xfrm>
          <a:prstGeom prst="rect">
            <a:avLst/>
          </a:prstGeom>
          <a:ln w="12700">
            <a:miter lim="400000"/>
          </a:ln>
        </p:spPr>
      </p:pic>
      <p:pic>
        <p:nvPicPr>
          <p:cNvPr id="11" name="kisspng-renault-kangoo-car-dacia-duster-renault-express-renault-clio-expression-5b0ef9776492d6.590443741527708023412.png" descr="kisspng-renault-kangoo-car-dacia-duster-renault-express-renault-clio-expression-5b0ef9776492d6.590443741527708023412.png">
            <a:extLst>
              <a:ext uri="{FF2B5EF4-FFF2-40B4-BE49-F238E27FC236}">
                <a16:creationId xmlns:a16="http://schemas.microsoft.com/office/drawing/2014/main" id="{D7F05D90-2095-A0C2-AE03-1856F1F26B40}"/>
              </a:ext>
            </a:extLst>
          </p:cNvPr>
          <p:cNvPicPr>
            <a:picLocks noChangeAspect="1"/>
          </p:cNvPicPr>
          <p:nvPr/>
        </p:nvPicPr>
        <p:blipFill>
          <a:blip r:embed="rId3"/>
          <a:stretch>
            <a:fillRect/>
          </a:stretch>
        </p:blipFill>
        <p:spPr>
          <a:xfrm flipH="1">
            <a:off x="5399260" y="1962423"/>
            <a:ext cx="6282233" cy="3463081"/>
          </a:xfrm>
          <a:prstGeom prst="rect">
            <a:avLst/>
          </a:prstGeom>
          <a:ln w="12700">
            <a:miter lim="400000"/>
          </a:ln>
        </p:spPr>
      </p:pic>
      <p:pic>
        <p:nvPicPr>
          <p:cNvPr id="12" name="plombier.png" descr="plombier.png">
            <a:extLst>
              <a:ext uri="{FF2B5EF4-FFF2-40B4-BE49-F238E27FC236}">
                <a16:creationId xmlns:a16="http://schemas.microsoft.com/office/drawing/2014/main" id="{C383D6A9-FB8D-C2D8-A08F-DFFBB9E6E9F4}"/>
              </a:ext>
            </a:extLst>
          </p:cNvPr>
          <p:cNvPicPr>
            <a:picLocks noChangeAspect="1"/>
          </p:cNvPicPr>
          <p:nvPr/>
        </p:nvPicPr>
        <p:blipFill>
          <a:blip r:embed="rId4"/>
          <a:stretch>
            <a:fillRect/>
          </a:stretch>
        </p:blipFill>
        <p:spPr>
          <a:xfrm>
            <a:off x="6951863" y="1487739"/>
            <a:ext cx="2735246" cy="4959000"/>
          </a:xfrm>
          <a:prstGeom prst="rect">
            <a:avLst/>
          </a:prstGeom>
          <a:ln w="12700">
            <a:miter lim="400000"/>
          </a:ln>
        </p:spPr>
      </p:pic>
      <p:pic>
        <p:nvPicPr>
          <p:cNvPr id="13" name="vidéo-collée.png" descr="vidéo-collée.png">
            <a:extLst>
              <a:ext uri="{FF2B5EF4-FFF2-40B4-BE49-F238E27FC236}">
                <a16:creationId xmlns:a16="http://schemas.microsoft.com/office/drawing/2014/main" id="{4C36F568-AC9B-F86F-EB85-3753A6D5F738}"/>
              </a:ext>
            </a:extLst>
          </p:cNvPr>
          <p:cNvPicPr>
            <a:picLocks noChangeAspect="1"/>
          </p:cNvPicPr>
          <p:nvPr/>
        </p:nvPicPr>
        <p:blipFill>
          <a:blip r:embed="rId5"/>
          <a:stretch>
            <a:fillRect/>
          </a:stretch>
        </p:blipFill>
        <p:spPr>
          <a:xfrm>
            <a:off x="2477005" y="1898746"/>
            <a:ext cx="1982687" cy="4633713"/>
          </a:xfrm>
          <a:prstGeom prst="rect">
            <a:avLst/>
          </a:prstGeom>
          <a:ln w="12700">
            <a:miter lim="400000"/>
          </a:ln>
        </p:spPr>
      </p:pic>
      <p:sp>
        <p:nvSpPr>
          <p:cNvPr id="14" name="Espace réservé du texte 2">
            <a:extLst>
              <a:ext uri="{FF2B5EF4-FFF2-40B4-BE49-F238E27FC236}">
                <a16:creationId xmlns:a16="http://schemas.microsoft.com/office/drawing/2014/main" id="{1C3B235E-C06F-AE97-8EA7-8461D2E24AE3}"/>
              </a:ext>
            </a:extLst>
          </p:cNvPr>
          <p:cNvSpPr txBox="1"/>
          <p:nvPr/>
        </p:nvSpPr>
        <p:spPr>
          <a:xfrm>
            <a:off x="703416" y="1183552"/>
            <a:ext cx="10424160" cy="481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stStyle>
          <a:p>
            <a:r>
              <a:t>L’UX </a:t>
            </a:r>
            <a:r>
              <a:rPr err="1"/>
              <a:t>induit</a:t>
            </a:r>
            <a:r>
              <a:t> </a:t>
            </a:r>
            <a:r>
              <a:rPr err="1"/>
              <a:t>l’interface</a:t>
            </a:r>
            <a:r>
              <a:t> pour </a:t>
            </a:r>
            <a:r>
              <a:rPr err="1"/>
              <a:t>faciliter</a:t>
            </a:r>
            <a:r>
              <a:t> le choix de </a:t>
            </a:r>
            <a:r>
              <a:rPr err="1"/>
              <a:t>l’utilisateur</a:t>
            </a:r>
            <a:endParaRPr/>
          </a:p>
        </p:txBody>
      </p:sp>
    </p:spTree>
    <p:extLst>
      <p:ext uri="{BB962C8B-B14F-4D97-AF65-F5344CB8AC3E}">
        <p14:creationId xmlns:p14="http://schemas.microsoft.com/office/powerpoint/2010/main" val="320861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1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E4510-A48D-F72F-78DA-05CF1015323A}"/>
              </a:ext>
            </a:extLst>
          </p:cNvPr>
          <p:cNvSpPr>
            <a:spLocks noGrp="1"/>
          </p:cNvSpPr>
          <p:nvPr>
            <p:ph type="title"/>
          </p:nvPr>
        </p:nvSpPr>
        <p:spPr/>
        <p:txBody>
          <a:bodyPr/>
          <a:lstStyle/>
          <a:p>
            <a:r>
              <a:rPr lang="fr-FR"/>
              <a:t>Importance du ciblage utilisateur</a:t>
            </a:r>
          </a:p>
        </p:txBody>
      </p:sp>
      <p:sp>
        <p:nvSpPr>
          <p:cNvPr id="4" name="Espace réservé du numéro de diapositive 3">
            <a:extLst>
              <a:ext uri="{FF2B5EF4-FFF2-40B4-BE49-F238E27FC236}">
                <a16:creationId xmlns:a16="http://schemas.microsoft.com/office/drawing/2014/main" id="{F1CA7BC4-8291-5E16-9852-7C45DB84BFFA}"/>
              </a:ext>
            </a:extLst>
          </p:cNvPr>
          <p:cNvSpPr>
            <a:spLocks noGrp="1"/>
          </p:cNvSpPr>
          <p:nvPr>
            <p:ph type="sldNum" sz="quarter" idx="12"/>
          </p:nvPr>
        </p:nvSpPr>
        <p:spPr/>
        <p:txBody>
          <a:bodyPr/>
          <a:lstStyle/>
          <a:p>
            <a:fld id="{F2D2C361-7486-4AB1-8DE5-A0E4E1B2CF91}" type="slidenum">
              <a:rPr lang="fr-FR" smtClean="0"/>
              <a:t>25</a:t>
            </a:fld>
            <a:endParaRPr lang="fr-FR"/>
          </a:p>
        </p:txBody>
      </p:sp>
      <p:pic>
        <p:nvPicPr>
          <p:cNvPr id="5" name="vidéo-collée.png" descr="vidéo-collée.png">
            <a:extLst>
              <a:ext uri="{FF2B5EF4-FFF2-40B4-BE49-F238E27FC236}">
                <a16:creationId xmlns:a16="http://schemas.microsoft.com/office/drawing/2014/main" id="{F1D64FE5-2B79-8CE8-AC23-493046BA7A7B}"/>
              </a:ext>
            </a:extLst>
          </p:cNvPr>
          <p:cNvPicPr>
            <a:picLocks noChangeAspect="1"/>
          </p:cNvPicPr>
          <p:nvPr/>
        </p:nvPicPr>
        <p:blipFill>
          <a:blip r:embed="rId2"/>
          <a:srcRect b="11451"/>
          <a:stretch>
            <a:fillRect/>
          </a:stretch>
        </p:blipFill>
        <p:spPr>
          <a:xfrm>
            <a:off x="3960375" y="1437073"/>
            <a:ext cx="3213630" cy="3983854"/>
          </a:xfrm>
          <a:prstGeom prst="rect">
            <a:avLst/>
          </a:prstGeom>
          <a:ln w="12700">
            <a:miter lim="400000"/>
          </a:ln>
        </p:spPr>
      </p:pic>
      <p:sp>
        <p:nvSpPr>
          <p:cNvPr id="6" name="Espace réservé du texte 2">
            <a:extLst>
              <a:ext uri="{FF2B5EF4-FFF2-40B4-BE49-F238E27FC236}">
                <a16:creationId xmlns:a16="http://schemas.microsoft.com/office/drawing/2014/main" id="{A11C16CE-0D92-1903-A53E-940F28D65D5C}"/>
              </a:ext>
            </a:extLst>
          </p:cNvPr>
          <p:cNvSpPr txBox="1"/>
          <p:nvPr/>
        </p:nvSpPr>
        <p:spPr>
          <a:xfrm>
            <a:off x="1076607" y="5375914"/>
            <a:ext cx="8724209" cy="10028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a:bodyPr>
          <a:lstStyle/>
          <a:p>
            <a:pPr lvl="1" indent="93726" defTabSz="374904">
              <a:lnSpc>
                <a:spcPct val="90000"/>
              </a:lnSpc>
              <a:spcBef>
                <a:spcPts val="200"/>
              </a:spcBef>
              <a:defRPr sz="4100"/>
            </a:pPr>
            <a:r>
              <a:t>Quel produit propose la meilleure UX ?</a:t>
            </a:r>
          </a:p>
        </p:txBody>
      </p:sp>
      <p:pic>
        <p:nvPicPr>
          <p:cNvPr id="7" name="vidéo-collée.png" descr="vidéo-collée.png">
            <a:extLst>
              <a:ext uri="{FF2B5EF4-FFF2-40B4-BE49-F238E27FC236}">
                <a16:creationId xmlns:a16="http://schemas.microsoft.com/office/drawing/2014/main" id="{4584FDC8-66F7-5892-0E7B-81FB214A1AAF}"/>
              </a:ext>
            </a:extLst>
          </p:cNvPr>
          <p:cNvPicPr>
            <a:picLocks noChangeAspect="1"/>
          </p:cNvPicPr>
          <p:nvPr/>
        </p:nvPicPr>
        <p:blipFill>
          <a:blip r:embed="rId3"/>
          <a:stretch>
            <a:fillRect/>
          </a:stretch>
        </p:blipFill>
        <p:spPr>
          <a:xfrm>
            <a:off x="7077361" y="1490960"/>
            <a:ext cx="1249668" cy="1249668"/>
          </a:xfrm>
          <a:prstGeom prst="rect">
            <a:avLst/>
          </a:prstGeom>
          <a:ln w="12700">
            <a:miter lim="400000"/>
          </a:ln>
        </p:spPr>
      </p:pic>
    </p:spTree>
    <p:extLst>
      <p:ext uri="{BB962C8B-B14F-4D97-AF65-F5344CB8AC3E}">
        <p14:creationId xmlns:p14="http://schemas.microsoft.com/office/powerpoint/2010/main" val="120404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26675C-5783-6B22-12D9-8B5690B79331}"/>
              </a:ext>
            </a:extLst>
          </p:cNvPr>
          <p:cNvSpPr>
            <a:spLocks noGrp="1"/>
          </p:cNvSpPr>
          <p:nvPr>
            <p:ph type="title"/>
          </p:nvPr>
        </p:nvSpPr>
        <p:spPr/>
        <p:txBody>
          <a:bodyPr/>
          <a:lstStyle/>
          <a:p>
            <a:r>
              <a:rPr lang="fr-FR"/>
              <a:t>Design selon le profil utilisateur</a:t>
            </a:r>
          </a:p>
        </p:txBody>
      </p:sp>
      <p:sp>
        <p:nvSpPr>
          <p:cNvPr id="3" name="Espace réservé du contenu 2">
            <a:extLst>
              <a:ext uri="{FF2B5EF4-FFF2-40B4-BE49-F238E27FC236}">
                <a16:creationId xmlns:a16="http://schemas.microsoft.com/office/drawing/2014/main" id="{608CDCE5-10F8-F2BE-14CF-FC9CC9F955A1}"/>
              </a:ext>
            </a:extLst>
          </p:cNvPr>
          <p:cNvSpPr>
            <a:spLocks noGrp="1"/>
          </p:cNvSpPr>
          <p:nvPr>
            <p:ph idx="1"/>
          </p:nvPr>
        </p:nvSpPr>
        <p:spPr/>
        <p:txBody>
          <a:bodyPr>
            <a:normAutofit lnSpcReduction="10000"/>
          </a:bodyPr>
          <a:lstStyle/>
          <a:p>
            <a:r>
              <a:rPr lang="fr-FR"/>
              <a:t>Identifier les différents profils, les actions et leur criticité selon les utilisateurs dès le lancement projet. </a:t>
            </a:r>
          </a:p>
          <a:p>
            <a:endParaRPr lang="fr-FR"/>
          </a:p>
          <a:p>
            <a:r>
              <a:rPr lang="fr-FR"/>
              <a:t>Qui seront les utilisateurs clés de notre projet ? </a:t>
            </a:r>
          </a:p>
          <a:p>
            <a:pPr marL="0" indent="0">
              <a:buNone/>
            </a:pPr>
            <a:endParaRPr lang="fr-FR"/>
          </a:p>
          <a:p>
            <a:r>
              <a:rPr lang="fr-FR"/>
              <a:t>Est-ce qu’il y a des besoins particuliers par exemple : </a:t>
            </a:r>
          </a:p>
          <a:p>
            <a:pPr lvl="1"/>
            <a:r>
              <a:rPr lang="fr-FR"/>
              <a:t>Navigation uniquement clavier</a:t>
            </a:r>
          </a:p>
          <a:p>
            <a:pPr lvl="1"/>
            <a:r>
              <a:rPr lang="fr-FR"/>
              <a:t>Daltonisme</a:t>
            </a:r>
          </a:p>
          <a:p>
            <a:pPr lvl="1"/>
            <a:r>
              <a:rPr lang="fr-FR"/>
              <a:t>Lecteur d’écran</a:t>
            </a:r>
          </a:p>
          <a:p>
            <a:pPr lvl="1"/>
            <a:r>
              <a:rPr lang="fr-FR"/>
              <a:t>Contraste, etc. </a:t>
            </a:r>
          </a:p>
          <a:p>
            <a:endParaRPr lang="fr-FR"/>
          </a:p>
        </p:txBody>
      </p:sp>
      <p:sp>
        <p:nvSpPr>
          <p:cNvPr id="4" name="Espace réservé du numéro de diapositive 3">
            <a:extLst>
              <a:ext uri="{FF2B5EF4-FFF2-40B4-BE49-F238E27FC236}">
                <a16:creationId xmlns:a16="http://schemas.microsoft.com/office/drawing/2014/main" id="{C8F8DD36-EFA8-FB3D-3E84-33DC32639B74}"/>
              </a:ext>
            </a:extLst>
          </p:cNvPr>
          <p:cNvSpPr>
            <a:spLocks noGrp="1"/>
          </p:cNvSpPr>
          <p:nvPr>
            <p:ph type="sldNum" sz="quarter" idx="12"/>
          </p:nvPr>
        </p:nvSpPr>
        <p:spPr/>
        <p:txBody>
          <a:bodyPr/>
          <a:lstStyle/>
          <a:p>
            <a:fld id="{F2D2C361-7486-4AB1-8DE5-A0E4E1B2CF91}" type="slidenum">
              <a:rPr lang="fr-FR" smtClean="0"/>
              <a:t>26</a:t>
            </a:fld>
            <a:endParaRPr lang="fr-FR"/>
          </a:p>
        </p:txBody>
      </p:sp>
    </p:spTree>
    <p:extLst>
      <p:ext uri="{BB962C8B-B14F-4D97-AF65-F5344CB8AC3E}">
        <p14:creationId xmlns:p14="http://schemas.microsoft.com/office/powerpoint/2010/main" val="350921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E3001D3-8265-18F0-9AB2-469A45F19375}"/>
              </a:ext>
            </a:extLst>
          </p:cNvPr>
          <p:cNvSpPr>
            <a:spLocks noGrp="1"/>
          </p:cNvSpPr>
          <p:nvPr>
            <p:ph type="sldNum" sz="quarter" idx="12"/>
          </p:nvPr>
        </p:nvSpPr>
        <p:spPr/>
        <p:txBody>
          <a:bodyPr/>
          <a:lstStyle/>
          <a:p>
            <a:fld id="{F2D2C361-7486-4AB1-8DE5-A0E4E1B2CF91}" type="slidenum">
              <a:rPr lang="fr-FR" smtClean="0"/>
              <a:t>27</a:t>
            </a:fld>
            <a:endParaRPr lang="fr-FR"/>
          </a:p>
        </p:txBody>
      </p:sp>
      <p:pic>
        <p:nvPicPr>
          <p:cNvPr id="5" name="Picture 2" descr="Peut être une image de ‎texte qui dit ’‎Et enfin, vous lisez ça Juste apr après, ès, vous remarquez ça (culturepub ង) D'abord, vous lisez ça Ensuite, vous lisez ça Après, vous lisez وز‎’‎">
            <a:extLst>
              <a:ext uri="{FF2B5EF4-FFF2-40B4-BE49-F238E27FC236}">
                <a16:creationId xmlns:a16="http://schemas.microsoft.com/office/drawing/2014/main" id="{781DE183-A1E1-0D64-BCD4-5420D3FB3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6"/>
          <a:stretch/>
        </p:blipFill>
        <p:spPr bwMode="auto">
          <a:xfrm>
            <a:off x="767786" y="876230"/>
            <a:ext cx="5086424" cy="47473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67DF5887-01DA-76D0-08A4-BEF948F68D2F}"/>
              </a:ext>
            </a:extLst>
          </p:cNvPr>
          <p:cNvGrpSpPr/>
          <p:nvPr/>
        </p:nvGrpSpPr>
        <p:grpSpPr>
          <a:xfrm>
            <a:off x="6337792" y="876230"/>
            <a:ext cx="5389388" cy="4747329"/>
            <a:chOff x="1791943" y="1357107"/>
            <a:chExt cx="4688328" cy="4407589"/>
          </a:xfrm>
        </p:grpSpPr>
        <p:pic>
          <p:nvPicPr>
            <p:cNvPr id="7" name="Picture 2" descr="See the source image">
              <a:extLst>
                <a:ext uri="{FF2B5EF4-FFF2-40B4-BE49-F238E27FC236}">
                  <a16:creationId xmlns:a16="http://schemas.microsoft.com/office/drawing/2014/main" id="{BB498772-1289-9419-E42B-E75E270A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943" y="1357107"/>
              <a:ext cx="4688328" cy="4407589"/>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DFD9ADBE-DA61-C0A7-A2F8-4A2A56871754}"/>
                </a:ext>
              </a:extLst>
            </p:cNvPr>
            <p:cNvCxnSpPr/>
            <p:nvPr/>
          </p:nvCxnSpPr>
          <p:spPr>
            <a:xfrm flipH="1">
              <a:off x="2246243" y="2206901"/>
              <a:ext cx="1391479"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4D092B3-F962-5764-4535-373046F2D4CD}"/>
                </a:ext>
              </a:extLst>
            </p:cNvPr>
            <p:cNvCxnSpPr>
              <a:cxnSpLocks/>
            </p:cNvCxnSpPr>
            <p:nvPr/>
          </p:nvCxnSpPr>
          <p:spPr>
            <a:xfrm flipH="1">
              <a:off x="2246243" y="3084443"/>
              <a:ext cx="904461"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7D5D5D5D-AD8D-AD99-EFB1-0D8BEE39F4AF}"/>
                </a:ext>
              </a:extLst>
            </p:cNvPr>
            <p:cNvCxnSpPr>
              <a:cxnSpLocks/>
            </p:cNvCxnSpPr>
            <p:nvPr/>
          </p:nvCxnSpPr>
          <p:spPr>
            <a:xfrm flipH="1">
              <a:off x="2246243" y="4022035"/>
              <a:ext cx="278296"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D4521682-6CC2-460F-9B87-DE320F4AE70D}"/>
                </a:ext>
              </a:extLst>
            </p:cNvPr>
            <p:cNvCxnSpPr>
              <a:cxnSpLocks/>
            </p:cNvCxnSpPr>
            <p:nvPr/>
          </p:nvCxnSpPr>
          <p:spPr>
            <a:xfrm flipV="1">
              <a:off x="2246243" y="2182674"/>
              <a:ext cx="0" cy="2419143"/>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144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C707E5-3ACE-E267-9B4D-C6A43EDBA7DD}"/>
              </a:ext>
            </a:extLst>
          </p:cNvPr>
          <p:cNvSpPr>
            <a:spLocks noGrp="1"/>
          </p:cNvSpPr>
          <p:nvPr>
            <p:ph type="title"/>
          </p:nvPr>
        </p:nvSpPr>
        <p:spPr>
          <a:xfrm>
            <a:off x="1" y="105503"/>
            <a:ext cx="12114972" cy="987898"/>
          </a:xfrm>
        </p:spPr>
        <p:txBody>
          <a:bodyPr>
            <a:normAutofit fontScale="90000"/>
          </a:bodyPr>
          <a:lstStyle/>
          <a:p>
            <a:r>
              <a:rPr lang="fr-FR" sz="4400"/>
              <a:t>Exemple de matrice : Application Pointage mensuel</a:t>
            </a:r>
            <a:endParaRPr lang="fr-FR"/>
          </a:p>
        </p:txBody>
      </p:sp>
      <p:sp>
        <p:nvSpPr>
          <p:cNvPr id="3" name="Espace réservé du contenu 2">
            <a:extLst>
              <a:ext uri="{FF2B5EF4-FFF2-40B4-BE49-F238E27FC236}">
                <a16:creationId xmlns:a16="http://schemas.microsoft.com/office/drawing/2014/main" id="{21BC9E37-D383-5BC1-D14A-D2F90C272E03}"/>
              </a:ext>
            </a:extLst>
          </p:cNvPr>
          <p:cNvSpPr>
            <a:spLocks noGrp="1"/>
          </p:cNvSpPr>
          <p:nvPr>
            <p:ph idx="1"/>
          </p:nvPr>
        </p:nvSpPr>
        <p:spPr/>
        <p:txBody>
          <a:bodyPr/>
          <a:lstStyle/>
          <a:p>
            <a:r>
              <a:rPr lang="fr-FR" sz="2800"/>
              <a:t>Pré requis : Liste de fonctionnalités &amp; Liste des profils </a:t>
            </a:r>
          </a:p>
          <a:p>
            <a:endParaRPr lang="fr-FR"/>
          </a:p>
        </p:txBody>
      </p:sp>
      <p:sp>
        <p:nvSpPr>
          <p:cNvPr id="4" name="Espace réservé du numéro de diapositive 3">
            <a:extLst>
              <a:ext uri="{FF2B5EF4-FFF2-40B4-BE49-F238E27FC236}">
                <a16:creationId xmlns:a16="http://schemas.microsoft.com/office/drawing/2014/main" id="{46A238E6-04AF-0750-5F9D-A630178BF0BA}"/>
              </a:ext>
            </a:extLst>
          </p:cNvPr>
          <p:cNvSpPr>
            <a:spLocks noGrp="1"/>
          </p:cNvSpPr>
          <p:nvPr>
            <p:ph type="sldNum" sz="quarter" idx="12"/>
          </p:nvPr>
        </p:nvSpPr>
        <p:spPr/>
        <p:txBody>
          <a:bodyPr/>
          <a:lstStyle/>
          <a:p>
            <a:fld id="{F2D2C361-7486-4AB1-8DE5-A0E4E1B2CF91}" type="slidenum">
              <a:rPr lang="fr-FR" smtClean="0"/>
              <a:t>28</a:t>
            </a:fld>
            <a:endParaRPr lang="fr-FR"/>
          </a:p>
        </p:txBody>
      </p:sp>
      <p:graphicFrame>
        <p:nvGraphicFramePr>
          <p:cNvPr id="5" name="Tableau 4">
            <a:extLst>
              <a:ext uri="{FF2B5EF4-FFF2-40B4-BE49-F238E27FC236}">
                <a16:creationId xmlns:a16="http://schemas.microsoft.com/office/drawing/2014/main" id="{AB22C0CE-5B65-1775-AF39-95D057F28641}"/>
              </a:ext>
            </a:extLst>
          </p:cNvPr>
          <p:cNvGraphicFramePr>
            <a:graphicFrameLocks noGrp="1"/>
          </p:cNvGraphicFramePr>
          <p:nvPr/>
        </p:nvGraphicFramePr>
        <p:xfrm>
          <a:off x="1708533" y="2104634"/>
          <a:ext cx="10168468" cy="3779520"/>
        </p:xfrm>
        <a:graphic>
          <a:graphicData uri="http://schemas.openxmlformats.org/drawingml/2006/table">
            <a:tbl>
              <a:tblPr firstRow="1" bandRow="1">
                <a:tableStyleId>{C083E6E3-FA7D-4D7B-A595-EF9225AFEA82}</a:tableStyleId>
              </a:tblPr>
              <a:tblGrid>
                <a:gridCol w="2781301">
                  <a:extLst>
                    <a:ext uri="{9D8B030D-6E8A-4147-A177-3AD203B41FA5}">
                      <a16:colId xmlns:a16="http://schemas.microsoft.com/office/drawing/2014/main" val="143923596"/>
                    </a:ext>
                  </a:extLst>
                </a:gridCol>
                <a:gridCol w="2302933">
                  <a:extLst>
                    <a:ext uri="{9D8B030D-6E8A-4147-A177-3AD203B41FA5}">
                      <a16:colId xmlns:a16="http://schemas.microsoft.com/office/drawing/2014/main" val="3581972668"/>
                    </a:ext>
                  </a:extLst>
                </a:gridCol>
                <a:gridCol w="2542117">
                  <a:extLst>
                    <a:ext uri="{9D8B030D-6E8A-4147-A177-3AD203B41FA5}">
                      <a16:colId xmlns:a16="http://schemas.microsoft.com/office/drawing/2014/main" val="872932264"/>
                    </a:ext>
                  </a:extLst>
                </a:gridCol>
                <a:gridCol w="2542117">
                  <a:extLst>
                    <a:ext uri="{9D8B030D-6E8A-4147-A177-3AD203B41FA5}">
                      <a16:colId xmlns:a16="http://schemas.microsoft.com/office/drawing/2014/main" val="4269216863"/>
                    </a:ext>
                  </a:extLst>
                </a:gridCol>
              </a:tblGrid>
              <a:tr h="370840">
                <a:tc>
                  <a:txBody>
                    <a:bodyPr/>
                    <a:lstStyle/>
                    <a:p>
                      <a:endParaRPr lang="fr-FR" sz="1400"/>
                    </a:p>
                  </a:txBody>
                  <a:tcPr/>
                </a:tc>
                <a:tc>
                  <a:txBody>
                    <a:bodyPr/>
                    <a:lstStyle/>
                    <a:p>
                      <a:pPr algn="ctr"/>
                      <a:r>
                        <a:rPr lang="fr-FR" err="1"/>
                        <a:t>SuperAdmin</a:t>
                      </a:r>
                      <a:endParaRPr lang="fr-FR"/>
                    </a:p>
                  </a:txBody>
                  <a:tcPr/>
                </a:tc>
                <a:tc>
                  <a:txBody>
                    <a:bodyPr/>
                    <a:lstStyle/>
                    <a:p>
                      <a:pPr algn="ctr"/>
                      <a:r>
                        <a:rPr lang="fr-FR"/>
                        <a:t>Utilisateur</a:t>
                      </a:r>
                    </a:p>
                  </a:txBody>
                  <a:tcPr/>
                </a:tc>
                <a:tc>
                  <a:txBody>
                    <a:bodyPr/>
                    <a:lstStyle/>
                    <a:p>
                      <a:pPr algn="ctr"/>
                      <a:r>
                        <a:rPr lang="fr-FR"/>
                        <a:t>Manager</a:t>
                      </a:r>
                    </a:p>
                  </a:txBody>
                  <a:tcPr/>
                </a:tc>
                <a:extLst>
                  <a:ext uri="{0D108BD9-81ED-4DB2-BD59-A6C34878D82A}">
                    <a16:rowId xmlns:a16="http://schemas.microsoft.com/office/drawing/2014/main" val="3182069258"/>
                  </a:ext>
                </a:extLst>
              </a:tr>
              <a:tr h="370840">
                <a:tc>
                  <a:txBody>
                    <a:bodyPr/>
                    <a:lstStyle/>
                    <a:p>
                      <a:r>
                        <a:rPr lang="fr-FR" sz="1400"/>
                        <a:t>Créer des nouveaux utilisateurs</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3349131955"/>
                  </a:ext>
                </a:extLst>
              </a:tr>
              <a:tr h="370840">
                <a:tc>
                  <a:txBody>
                    <a:bodyPr/>
                    <a:lstStyle/>
                    <a:p>
                      <a:r>
                        <a:rPr lang="fr-FR" sz="1400"/>
                        <a:t>Voir mes données </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403210334"/>
                  </a:ext>
                </a:extLst>
              </a:tr>
              <a:tr h="370840">
                <a:tc>
                  <a:txBody>
                    <a:bodyPr/>
                    <a:lstStyle/>
                    <a:p>
                      <a:r>
                        <a:rPr lang="fr-FR" sz="1400"/>
                        <a:t>Visualiser les données saisies de mon équipe</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1426541685"/>
                  </a:ext>
                </a:extLst>
              </a:tr>
              <a:tr h="370840">
                <a:tc>
                  <a:txBody>
                    <a:bodyPr/>
                    <a:lstStyle/>
                    <a:p>
                      <a:r>
                        <a:rPr lang="fr-FR" sz="1400"/>
                        <a:t>Modifier les données saisies de mon équipe</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2447052742"/>
                  </a:ext>
                </a:extLst>
              </a:tr>
              <a:tr h="370840">
                <a:tc>
                  <a:txBody>
                    <a:bodyPr/>
                    <a:lstStyle/>
                    <a:p>
                      <a:r>
                        <a:rPr lang="fr-FR" sz="1400"/>
                        <a:t>Modifier mes données</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400004548"/>
                  </a:ext>
                </a:extLst>
              </a:tr>
              <a:tr h="370840">
                <a:tc>
                  <a:txBody>
                    <a:bodyPr/>
                    <a:lstStyle/>
                    <a:p>
                      <a:r>
                        <a:rPr lang="fr-FR" sz="1400"/>
                        <a:t>Supprimer mes données</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4133857890"/>
                  </a:ext>
                </a:extLst>
              </a:tr>
              <a:tr h="370840">
                <a:tc>
                  <a:txBody>
                    <a:bodyPr/>
                    <a:lstStyle/>
                    <a:p>
                      <a:r>
                        <a:rPr lang="fr-FR" sz="1400"/>
                        <a:t>Supprimer les données de mon équipe</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866423735"/>
                  </a:ext>
                </a:extLst>
              </a:tr>
              <a:tr h="370840">
                <a:tc>
                  <a:txBody>
                    <a:bodyPr/>
                    <a:lstStyle/>
                    <a:p>
                      <a:r>
                        <a:rPr lang="fr-FR" sz="1400"/>
                        <a:t>Etc. </a:t>
                      </a: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3415708620"/>
                  </a:ext>
                </a:extLst>
              </a:tr>
            </a:tbl>
          </a:graphicData>
        </a:graphic>
      </p:graphicFrame>
      <p:sp>
        <p:nvSpPr>
          <p:cNvPr id="6" name="Ellipse 5">
            <a:extLst>
              <a:ext uri="{FF2B5EF4-FFF2-40B4-BE49-F238E27FC236}">
                <a16:creationId xmlns:a16="http://schemas.microsoft.com/office/drawing/2014/main" id="{44F12FD7-5596-8A7C-3E0C-700AD9698325}"/>
              </a:ext>
            </a:extLst>
          </p:cNvPr>
          <p:cNvSpPr/>
          <p:nvPr/>
        </p:nvSpPr>
        <p:spPr>
          <a:xfrm>
            <a:off x="5514300" y="2572150"/>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1B8AC6E6-22DC-3FEC-F1C4-D2682C09F236}"/>
              </a:ext>
            </a:extLst>
          </p:cNvPr>
          <p:cNvSpPr/>
          <p:nvPr/>
        </p:nvSpPr>
        <p:spPr>
          <a:xfrm>
            <a:off x="2783800" y="6282010"/>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6A6C214-2544-605A-E22C-0E983C74282F}"/>
              </a:ext>
            </a:extLst>
          </p:cNvPr>
          <p:cNvSpPr/>
          <p:nvPr/>
        </p:nvSpPr>
        <p:spPr>
          <a:xfrm>
            <a:off x="2783793" y="6646761"/>
            <a:ext cx="144000" cy="14393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89CCF19-A635-49F1-B263-204F3688D38B}"/>
              </a:ext>
            </a:extLst>
          </p:cNvPr>
          <p:cNvSpPr/>
          <p:nvPr/>
        </p:nvSpPr>
        <p:spPr>
          <a:xfrm>
            <a:off x="5560864" y="6291156"/>
            <a:ext cx="144000" cy="143933"/>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A3099351-0755-3F48-ACDF-FCCD6ACEB3C9}"/>
              </a:ext>
            </a:extLst>
          </p:cNvPr>
          <p:cNvSpPr/>
          <p:nvPr/>
        </p:nvSpPr>
        <p:spPr>
          <a:xfrm>
            <a:off x="5560867" y="6655229"/>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4C75AFB7-A01E-2E9D-478B-BC940D2A51A8}"/>
              </a:ext>
            </a:extLst>
          </p:cNvPr>
          <p:cNvSpPr/>
          <p:nvPr/>
        </p:nvSpPr>
        <p:spPr>
          <a:xfrm>
            <a:off x="8011967" y="2970084"/>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F6DD4E2-6C5E-5132-6A5E-7D333C47C544}"/>
              </a:ext>
            </a:extLst>
          </p:cNvPr>
          <p:cNvSpPr/>
          <p:nvPr/>
        </p:nvSpPr>
        <p:spPr>
          <a:xfrm>
            <a:off x="10619700" y="3391618"/>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3A5735E8-1FE1-A360-B6CD-0F97C8144CE6}"/>
              </a:ext>
            </a:extLst>
          </p:cNvPr>
          <p:cNvSpPr/>
          <p:nvPr/>
        </p:nvSpPr>
        <p:spPr>
          <a:xfrm>
            <a:off x="5501568" y="2960079"/>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2824280-0C12-8797-9647-1D56CE37E5D7}"/>
              </a:ext>
            </a:extLst>
          </p:cNvPr>
          <p:cNvSpPr/>
          <p:nvPr/>
        </p:nvSpPr>
        <p:spPr>
          <a:xfrm>
            <a:off x="10619700" y="2960079"/>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284C3E3E-A8D7-3521-BA8F-ED51A58CE753}"/>
              </a:ext>
            </a:extLst>
          </p:cNvPr>
          <p:cNvSpPr/>
          <p:nvPr/>
        </p:nvSpPr>
        <p:spPr>
          <a:xfrm>
            <a:off x="10619700" y="3860149"/>
            <a:ext cx="144000" cy="14393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7F7A7237-459D-B609-EE13-D6825F479625}"/>
              </a:ext>
            </a:extLst>
          </p:cNvPr>
          <p:cNvSpPr/>
          <p:nvPr/>
        </p:nvSpPr>
        <p:spPr>
          <a:xfrm>
            <a:off x="8011967" y="3391618"/>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82E54A3-BACB-D82D-DAFC-FF7E6ACF6CC7}"/>
              </a:ext>
            </a:extLst>
          </p:cNvPr>
          <p:cNvSpPr/>
          <p:nvPr/>
        </p:nvSpPr>
        <p:spPr>
          <a:xfrm>
            <a:off x="5501568" y="3388868"/>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AB664E49-E026-68BC-68E1-3F97FDF1A1A1}"/>
              </a:ext>
            </a:extLst>
          </p:cNvPr>
          <p:cNvSpPr/>
          <p:nvPr/>
        </p:nvSpPr>
        <p:spPr>
          <a:xfrm>
            <a:off x="8011967" y="3865747"/>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C794D0E1-121B-1DFA-1667-C075DAC83BE2}"/>
              </a:ext>
            </a:extLst>
          </p:cNvPr>
          <p:cNvSpPr/>
          <p:nvPr/>
        </p:nvSpPr>
        <p:spPr>
          <a:xfrm>
            <a:off x="5501568" y="3862997"/>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D4D69900-320C-46A7-D562-0BC28C6F7784}"/>
              </a:ext>
            </a:extLst>
          </p:cNvPr>
          <p:cNvSpPr/>
          <p:nvPr/>
        </p:nvSpPr>
        <p:spPr>
          <a:xfrm>
            <a:off x="8033234" y="4339876"/>
            <a:ext cx="144000" cy="14393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E054AC49-6B86-7E98-D0AA-B41D73F9832C}"/>
              </a:ext>
            </a:extLst>
          </p:cNvPr>
          <p:cNvSpPr/>
          <p:nvPr/>
        </p:nvSpPr>
        <p:spPr>
          <a:xfrm>
            <a:off x="8037434" y="4742038"/>
            <a:ext cx="144000" cy="143933"/>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0760686B-2019-01B5-6C65-7E2B8B261D4B}"/>
              </a:ext>
            </a:extLst>
          </p:cNvPr>
          <p:cNvSpPr/>
          <p:nvPr/>
        </p:nvSpPr>
        <p:spPr>
          <a:xfrm>
            <a:off x="10619700" y="5162950"/>
            <a:ext cx="144000" cy="143933"/>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E4264F90-CF48-EBD1-8E3E-947F7628ACDE}"/>
              </a:ext>
            </a:extLst>
          </p:cNvPr>
          <p:cNvSpPr/>
          <p:nvPr/>
        </p:nvSpPr>
        <p:spPr>
          <a:xfrm>
            <a:off x="10619700" y="4742037"/>
            <a:ext cx="144000" cy="14393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F9069B29-AC1A-C5A0-9539-AB3A64DB2A62}"/>
              </a:ext>
            </a:extLst>
          </p:cNvPr>
          <p:cNvSpPr/>
          <p:nvPr/>
        </p:nvSpPr>
        <p:spPr>
          <a:xfrm>
            <a:off x="10619700" y="4347056"/>
            <a:ext cx="144000" cy="143933"/>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200F2107-7D7A-D4ED-1113-AD8DF65D5B29}"/>
              </a:ext>
            </a:extLst>
          </p:cNvPr>
          <p:cNvSpPr/>
          <p:nvPr/>
        </p:nvSpPr>
        <p:spPr>
          <a:xfrm>
            <a:off x="8033234" y="5162950"/>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CB8F80BD-D3C9-58B2-6EA4-19E12DAEBFB5}"/>
              </a:ext>
            </a:extLst>
          </p:cNvPr>
          <p:cNvSpPr/>
          <p:nvPr/>
        </p:nvSpPr>
        <p:spPr>
          <a:xfrm>
            <a:off x="5501568" y="4337126"/>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FA5C871A-FC25-1A29-8CB8-419EC10466DC}"/>
              </a:ext>
            </a:extLst>
          </p:cNvPr>
          <p:cNvSpPr/>
          <p:nvPr/>
        </p:nvSpPr>
        <p:spPr>
          <a:xfrm>
            <a:off x="5514300" y="4725055"/>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40BDBD2E-D277-89DA-6E58-F33D333762DC}"/>
              </a:ext>
            </a:extLst>
          </p:cNvPr>
          <p:cNvSpPr/>
          <p:nvPr/>
        </p:nvSpPr>
        <p:spPr>
          <a:xfrm>
            <a:off x="5501568" y="5161663"/>
            <a:ext cx="144000"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5BDF3B1-D18B-63F0-C8B9-7ABE780BBFFB}"/>
              </a:ext>
            </a:extLst>
          </p:cNvPr>
          <p:cNvSpPr txBox="1"/>
          <p:nvPr/>
        </p:nvSpPr>
        <p:spPr>
          <a:xfrm>
            <a:off x="2974084" y="6236554"/>
            <a:ext cx="2375971" cy="261610"/>
          </a:xfrm>
          <a:prstGeom prst="rect">
            <a:avLst/>
          </a:prstGeom>
          <a:noFill/>
        </p:spPr>
        <p:txBody>
          <a:bodyPr wrap="square" rtlCol="0">
            <a:spAutoFit/>
          </a:bodyPr>
          <a:lstStyle/>
          <a:p>
            <a:r>
              <a:rPr lang="fr-FR" sz="1100"/>
              <a:t>Facile pour l’utilisateur : 2 clics max </a:t>
            </a:r>
          </a:p>
        </p:txBody>
      </p:sp>
      <p:sp>
        <p:nvSpPr>
          <p:cNvPr id="30" name="ZoneTexte 29">
            <a:extLst>
              <a:ext uri="{FF2B5EF4-FFF2-40B4-BE49-F238E27FC236}">
                <a16:creationId xmlns:a16="http://schemas.microsoft.com/office/drawing/2014/main" id="{AF3DC84F-C72A-83C1-9F25-EB3D2F12F1AF}"/>
              </a:ext>
            </a:extLst>
          </p:cNvPr>
          <p:cNvSpPr txBox="1"/>
          <p:nvPr/>
        </p:nvSpPr>
        <p:spPr>
          <a:xfrm>
            <a:off x="2974084" y="6587922"/>
            <a:ext cx="2375971" cy="261610"/>
          </a:xfrm>
          <a:prstGeom prst="rect">
            <a:avLst/>
          </a:prstGeom>
          <a:noFill/>
        </p:spPr>
        <p:txBody>
          <a:bodyPr wrap="none" rtlCol="0">
            <a:spAutoFit/>
          </a:bodyPr>
          <a:lstStyle/>
          <a:p>
            <a:r>
              <a:rPr lang="fr-FR" sz="1100"/>
              <a:t>Faisable pour l’utilisateur : 3 clics max </a:t>
            </a:r>
          </a:p>
        </p:txBody>
      </p:sp>
      <p:sp>
        <p:nvSpPr>
          <p:cNvPr id="31" name="ZoneTexte 30">
            <a:extLst>
              <a:ext uri="{FF2B5EF4-FFF2-40B4-BE49-F238E27FC236}">
                <a16:creationId xmlns:a16="http://schemas.microsoft.com/office/drawing/2014/main" id="{B469F60B-8124-27E8-3E90-98F49203AD20}"/>
              </a:ext>
            </a:extLst>
          </p:cNvPr>
          <p:cNvSpPr txBox="1"/>
          <p:nvPr/>
        </p:nvSpPr>
        <p:spPr>
          <a:xfrm>
            <a:off x="5747134" y="6596390"/>
            <a:ext cx="1778051" cy="261610"/>
          </a:xfrm>
          <a:prstGeom prst="rect">
            <a:avLst/>
          </a:prstGeom>
          <a:noFill/>
        </p:spPr>
        <p:txBody>
          <a:bodyPr wrap="none" rtlCol="0">
            <a:spAutoFit/>
          </a:bodyPr>
          <a:lstStyle/>
          <a:p>
            <a:r>
              <a:rPr lang="fr-FR" sz="1100"/>
              <a:t>Impossible pour l’utilisateur</a:t>
            </a:r>
          </a:p>
        </p:txBody>
      </p:sp>
      <p:sp>
        <p:nvSpPr>
          <p:cNvPr id="32" name="ZoneTexte 31">
            <a:extLst>
              <a:ext uri="{FF2B5EF4-FFF2-40B4-BE49-F238E27FC236}">
                <a16:creationId xmlns:a16="http://schemas.microsoft.com/office/drawing/2014/main" id="{23F6BAE8-50BC-E7F8-9AB9-7CBF0C4A67BF}"/>
              </a:ext>
            </a:extLst>
          </p:cNvPr>
          <p:cNvSpPr txBox="1"/>
          <p:nvPr/>
        </p:nvSpPr>
        <p:spPr>
          <a:xfrm>
            <a:off x="5747134" y="6243104"/>
            <a:ext cx="3657599" cy="261610"/>
          </a:xfrm>
          <a:prstGeom prst="rect">
            <a:avLst/>
          </a:prstGeom>
          <a:noFill/>
        </p:spPr>
        <p:txBody>
          <a:bodyPr wrap="square" rtlCol="0">
            <a:spAutoFit/>
          </a:bodyPr>
          <a:lstStyle/>
          <a:p>
            <a:r>
              <a:rPr lang="fr-FR" sz="1100"/>
              <a:t>Action disponible mais avec confirmation avant réalisation</a:t>
            </a:r>
          </a:p>
        </p:txBody>
      </p:sp>
    </p:spTree>
    <p:extLst>
      <p:ext uri="{BB962C8B-B14F-4D97-AF65-F5344CB8AC3E}">
        <p14:creationId xmlns:p14="http://schemas.microsoft.com/office/powerpoint/2010/main" val="644901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0CAD5E-0785-F94C-73D4-160474560AA6}"/>
              </a:ext>
            </a:extLst>
          </p:cNvPr>
          <p:cNvSpPr>
            <a:spLocks noGrp="1"/>
          </p:cNvSpPr>
          <p:nvPr>
            <p:ph type="title"/>
          </p:nvPr>
        </p:nvSpPr>
        <p:spPr/>
        <p:txBody>
          <a:bodyPr/>
          <a:lstStyle/>
          <a:p>
            <a:r>
              <a:rPr lang="fr-FR"/>
              <a:t>Le piège à éviter</a:t>
            </a:r>
          </a:p>
        </p:txBody>
      </p:sp>
      <p:sp>
        <p:nvSpPr>
          <p:cNvPr id="4" name="Espace réservé du numéro de diapositive 3">
            <a:extLst>
              <a:ext uri="{FF2B5EF4-FFF2-40B4-BE49-F238E27FC236}">
                <a16:creationId xmlns:a16="http://schemas.microsoft.com/office/drawing/2014/main" id="{F4335F56-EB0E-55F9-FDA1-27F43CCA480F}"/>
              </a:ext>
            </a:extLst>
          </p:cNvPr>
          <p:cNvSpPr>
            <a:spLocks noGrp="1"/>
          </p:cNvSpPr>
          <p:nvPr>
            <p:ph type="sldNum" sz="quarter" idx="12"/>
          </p:nvPr>
        </p:nvSpPr>
        <p:spPr/>
        <p:txBody>
          <a:bodyPr/>
          <a:lstStyle/>
          <a:p>
            <a:fld id="{F2D2C361-7486-4AB1-8DE5-A0E4E1B2CF91}" type="slidenum">
              <a:rPr lang="fr-FR" smtClean="0"/>
              <a:t>29</a:t>
            </a:fld>
            <a:endParaRPr lang="fr-FR"/>
          </a:p>
        </p:txBody>
      </p:sp>
      <p:pic>
        <p:nvPicPr>
          <p:cNvPr id="5" name="vidéo-collée.png" descr="vidéo-collée.png">
            <a:extLst>
              <a:ext uri="{FF2B5EF4-FFF2-40B4-BE49-F238E27FC236}">
                <a16:creationId xmlns:a16="http://schemas.microsoft.com/office/drawing/2014/main" id="{804AF64D-2555-4485-6A28-F40C16693C7B}"/>
              </a:ext>
            </a:extLst>
          </p:cNvPr>
          <p:cNvPicPr>
            <a:picLocks noChangeAspect="1"/>
          </p:cNvPicPr>
          <p:nvPr/>
        </p:nvPicPr>
        <p:blipFill>
          <a:blip r:embed="rId2"/>
          <a:srcRect t="16922" b="9698"/>
          <a:stretch>
            <a:fillRect/>
          </a:stretch>
        </p:blipFill>
        <p:spPr>
          <a:xfrm>
            <a:off x="2229078" y="1368714"/>
            <a:ext cx="6804754" cy="4549395"/>
          </a:xfrm>
          <a:prstGeom prst="rect">
            <a:avLst/>
          </a:prstGeom>
          <a:ln w="12700">
            <a:miter lim="400000"/>
          </a:ln>
        </p:spPr>
      </p:pic>
    </p:spTree>
    <p:extLst>
      <p:ext uri="{BB962C8B-B14F-4D97-AF65-F5344CB8AC3E}">
        <p14:creationId xmlns:p14="http://schemas.microsoft.com/office/powerpoint/2010/main" val="416996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4AEC1-94C5-BB69-7285-048BED2A7564}"/>
              </a:ext>
            </a:extLst>
          </p:cNvPr>
          <p:cNvSpPr>
            <a:spLocks noGrp="1"/>
          </p:cNvSpPr>
          <p:nvPr>
            <p:ph type="title"/>
          </p:nvPr>
        </p:nvSpPr>
        <p:spPr/>
        <p:txBody>
          <a:bodyPr/>
          <a:lstStyle/>
          <a:p>
            <a:r>
              <a:rPr lang="fr-FR"/>
              <a:t>Quelques règles</a:t>
            </a:r>
          </a:p>
        </p:txBody>
      </p:sp>
      <p:sp>
        <p:nvSpPr>
          <p:cNvPr id="4" name="Espace réservé du numéro de diapositive 3">
            <a:extLst>
              <a:ext uri="{FF2B5EF4-FFF2-40B4-BE49-F238E27FC236}">
                <a16:creationId xmlns:a16="http://schemas.microsoft.com/office/drawing/2014/main" id="{4C94C2E2-9F56-7809-3FA6-4FCC5F27B508}"/>
              </a:ext>
            </a:extLst>
          </p:cNvPr>
          <p:cNvSpPr>
            <a:spLocks noGrp="1"/>
          </p:cNvSpPr>
          <p:nvPr>
            <p:ph type="sldNum" sz="quarter" idx="12"/>
          </p:nvPr>
        </p:nvSpPr>
        <p:spPr/>
        <p:txBody>
          <a:bodyPr/>
          <a:lstStyle/>
          <a:p>
            <a:fld id="{F2D2C361-7486-4AB1-8DE5-A0E4E1B2CF91}" type="slidenum">
              <a:rPr lang="fr-FR" smtClean="0"/>
              <a:t>30</a:t>
            </a:fld>
            <a:endParaRPr lang="fr-FR"/>
          </a:p>
        </p:txBody>
      </p:sp>
      <p:sp>
        <p:nvSpPr>
          <p:cNvPr id="5" name="Espace réservé du contenu 2">
            <a:extLst>
              <a:ext uri="{FF2B5EF4-FFF2-40B4-BE49-F238E27FC236}">
                <a16:creationId xmlns:a16="http://schemas.microsoft.com/office/drawing/2014/main" id="{916A2C06-8693-A17F-3D68-438FE6E55876}"/>
              </a:ext>
            </a:extLst>
          </p:cNvPr>
          <p:cNvSpPr>
            <a:spLocks noGrp="1"/>
          </p:cNvSpPr>
          <p:nvPr>
            <p:ph idx="1"/>
          </p:nvPr>
        </p:nvSpPr>
        <p:spPr>
          <a:xfrm>
            <a:off x="1023146" y="1215189"/>
            <a:ext cx="10330654" cy="4961774"/>
          </a:xfrm>
        </p:spPr>
        <p:txBody>
          <a:bodyPr>
            <a:normAutofit lnSpcReduction="10000"/>
          </a:bodyPr>
          <a:lstStyle/>
          <a:p>
            <a:r>
              <a:rPr lang="fr-FR"/>
              <a:t>Design inclusif </a:t>
            </a:r>
          </a:p>
          <a:p>
            <a:endParaRPr lang="fr-FR"/>
          </a:p>
          <a:p>
            <a:r>
              <a:rPr lang="fr-FR"/>
              <a:t>Règle des 3 clics </a:t>
            </a:r>
          </a:p>
          <a:p>
            <a:endParaRPr lang="fr-FR"/>
          </a:p>
          <a:p>
            <a:r>
              <a:rPr lang="fr-FR"/>
              <a:t>Contraste des couleurs </a:t>
            </a:r>
          </a:p>
          <a:p>
            <a:endParaRPr lang="fr-FR"/>
          </a:p>
          <a:p>
            <a:r>
              <a:rPr lang="fr-FR"/>
              <a:t>Taille des éléments </a:t>
            </a:r>
          </a:p>
          <a:p>
            <a:endParaRPr lang="fr-FR"/>
          </a:p>
          <a:p>
            <a:r>
              <a:rPr lang="fr-FR"/>
              <a:t>Disposition des éléments </a:t>
            </a:r>
          </a:p>
          <a:p>
            <a:endParaRPr lang="fr-FR"/>
          </a:p>
        </p:txBody>
      </p:sp>
      <p:pic>
        <p:nvPicPr>
          <p:cNvPr id="6" name="Picture 2">
            <a:extLst>
              <a:ext uri="{FF2B5EF4-FFF2-40B4-BE49-F238E27FC236}">
                <a16:creationId xmlns:a16="http://schemas.microsoft.com/office/drawing/2014/main" id="{825ECE55-F2EE-CEA3-A685-77509AEEB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766" y="2015610"/>
            <a:ext cx="4283034" cy="2569820"/>
          </a:xfrm>
          <a:prstGeom prst="rect">
            <a:avLst/>
          </a:prstGeom>
          <a:noFill/>
          <a:extLst>
            <a:ext uri="{909E8E84-426E-40DD-AFC4-6F175D3DCCD1}">
              <a14:hiddenFill xmlns:a14="http://schemas.microsoft.com/office/drawing/2010/main">
                <a:solidFill>
                  <a:srgbClr val="FFFFFF"/>
                </a:solidFill>
              </a14:hiddenFill>
            </a:ext>
          </a:extLst>
        </p:spPr>
      </p:pic>
      <p:sp>
        <p:nvSpPr>
          <p:cNvPr id="7" name="Organigramme : Jonction de sommaire 6">
            <a:extLst>
              <a:ext uri="{FF2B5EF4-FFF2-40B4-BE49-F238E27FC236}">
                <a16:creationId xmlns:a16="http://schemas.microsoft.com/office/drawing/2014/main" id="{BA350FD8-672E-E49F-93DC-70C80590B432}"/>
              </a:ext>
            </a:extLst>
          </p:cNvPr>
          <p:cNvSpPr/>
          <p:nvPr/>
        </p:nvSpPr>
        <p:spPr>
          <a:xfrm>
            <a:off x="10249786" y="2445488"/>
            <a:ext cx="393404" cy="361507"/>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haut 7">
            <a:extLst>
              <a:ext uri="{FF2B5EF4-FFF2-40B4-BE49-F238E27FC236}">
                <a16:creationId xmlns:a16="http://schemas.microsoft.com/office/drawing/2014/main" id="{D63D56C1-E9E4-7CA5-620E-EE4E1A8A1B0A}"/>
              </a:ext>
            </a:extLst>
          </p:cNvPr>
          <p:cNvSpPr/>
          <p:nvPr/>
        </p:nvSpPr>
        <p:spPr>
          <a:xfrm>
            <a:off x="10781416" y="3783042"/>
            <a:ext cx="318976" cy="256959"/>
          </a:xfrm>
          <a:prstGeom prst="up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822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EB9DB-7167-E403-CB1F-CA484A990364}"/>
              </a:ext>
            </a:extLst>
          </p:cNvPr>
          <p:cNvSpPr>
            <a:spLocks noGrp="1"/>
          </p:cNvSpPr>
          <p:nvPr>
            <p:ph type="title"/>
          </p:nvPr>
        </p:nvSpPr>
        <p:spPr/>
        <p:txBody>
          <a:bodyPr/>
          <a:lstStyle/>
          <a:p>
            <a:r>
              <a:rPr lang="fr-FR"/>
              <a:t>En conclusion</a:t>
            </a:r>
          </a:p>
        </p:txBody>
      </p:sp>
      <p:sp>
        <p:nvSpPr>
          <p:cNvPr id="3" name="Espace réservé du contenu 2">
            <a:extLst>
              <a:ext uri="{FF2B5EF4-FFF2-40B4-BE49-F238E27FC236}">
                <a16:creationId xmlns:a16="http://schemas.microsoft.com/office/drawing/2014/main" id="{C67CCAA5-6B10-9B45-52B8-C0B2252EF55E}"/>
              </a:ext>
            </a:extLst>
          </p:cNvPr>
          <p:cNvSpPr>
            <a:spLocks noGrp="1"/>
          </p:cNvSpPr>
          <p:nvPr>
            <p:ph idx="1"/>
          </p:nvPr>
        </p:nvSpPr>
        <p:spPr/>
        <p:txBody>
          <a:bodyPr/>
          <a:lstStyle/>
          <a:p>
            <a:r>
              <a:rPr lang="fr-FR"/>
              <a:t>Identifier vos besoins </a:t>
            </a:r>
          </a:p>
          <a:p>
            <a:endParaRPr lang="fr-FR"/>
          </a:p>
          <a:p>
            <a:r>
              <a:rPr lang="fr-FR"/>
              <a:t>Identifier vos collaborateurs et leurs souhaits</a:t>
            </a:r>
          </a:p>
          <a:p>
            <a:endParaRPr lang="fr-FR"/>
          </a:p>
          <a:p>
            <a:r>
              <a:rPr lang="fr-FR"/>
              <a:t>Laissez libre court à votre imagination </a:t>
            </a:r>
          </a:p>
          <a:p>
            <a:endParaRPr lang="fr-FR"/>
          </a:p>
          <a:p>
            <a:r>
              <a:rPr lang="fr-FR"/>
              <a:t>Utiliser le </a:t>
            </a:r>
            <a:r>
              <a:rPr lang="fr-FR" err="1"/>
              <a:t>AppChecker</a:t>
            </a:r>
            <a:r>
              <a:rPr lang="fr-FR"/>
              <a:t>  </a:t>
            </a:r>
          </a:p>
          <a:p>
            <a:endParaRPr lang="fr-FR"/>
          </a:p>
        </p:txBody>
      </p:sp>
      <p:sp>
        <p:nvSpPr>
          <p:cNvPr id="4" name="Espace réservé du numéro de diapositive 3">
            <a:extLst>
              <a:ext uri="{FF2B5EF4-FFF2-40B4-BE49-F238E27FC236}">
                <a16:creationId xmlns:a16="http://schemas.microsoft.com/office/drawing/2014/main" id="{A982C8A7-66DB-FEF7-E7A7-2500E7DCD903}"/>
              </a:ext>
            </a:extLst>
          </p:cNvPr>
          <p:cNvSpPr>
            <a:spLocks noGrp="1"/>
          </p:cNvSpPr>
          <p:nvPr>
            <p:ph type="sldNum" sz="quarter" idx="12"/>
          </p:nvPr>
        </p:nvSpPr>
        <p:spPr/>
        <p:txBody>
          <a:bodyPr/>
          <a:lstStyle/>
          <a:p>
            <a:fld id="{F2D2C361-7486-4AB1-8DE5-A0E4E1B2CF91}" type="slidenum">
              <a:rPr lang="fr-FR" smtClean="0"/>
              <a:t>31</a:t>
            </a:fld>
            <a:endParaRPr lang="fr-FR"/>
          </a:p>
        </p:txBody>
      </p:sp>
    </p:spTree>
    <p:extLst>
      <p:ext uri="{BB962C8B-B14F-4D97-AF65-F5344CB8AC3E}">
        <p14:creationId xmlns:p14="http://schemas.microsoft.com/office/powerpoint/2010/main" val="187306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mc:Choice xmlns:p14="http://schemas.microsoft.com/office/powerpoint/2010/main" Requires="p14">
      <p:transition spd="slow" p14:dur="2000" advTm="4680"/>
    </mc:Choice>
    <mc:Fallback>
      <p:transition spd="slow" advTm="46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Améliorations de l'outil Moniteur</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Accès plus visible</a:t>
            </a:r>
          </a:p>
          <a:p>
            <a:r>
              <a:rPr lang="fr-FR"/>
              <a:t>Amélioration de la qualité des données (regroupement)</a:t>
            </a:r>
          </a:p>
          <a:p>
            <a:r>
              <a:rPr lang="fr-FR"/>
              <a:t>Amélioration de l'interface utilisateur (tri, surbrillance, filtrage, recherche)</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33</a:t>
            </a:fld>
            <a:endParaRPr lang="fr-FR"/>
          </a:p>
        </p:txBody>
      </p:sp>
      <p:sp>
        <p:nvSpPr>
          <p:cNvPr id="7" name="Rectangle 6">
            <a:extLst>
              <a:ext uri="{FF2B5EF4-FFF2-40B4-BE49-F238E27FC236}">
                <a16:creationId xmlns:a16="http://schemas.microsoft.com/office/drawing/2014/main" id="{316E01CB-CCBB-3E6B-407D-4AA77CE53716}"/>
              </a:ext>
            </a:extLst>
          </p:cNvPr>
          <p:cNvSpPr/>
          <p:nvPr/>
        </p:nvSpPr>
        <p:spPr>
          <a:xfrm>
            <a:off x="8916839" y="1475087"/>
            <a:ext cx="3198134"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 PREVIEW</a:t>
            </a:r>
          </a:p>
        </p:txBody>
      </p:sp>
      <p:sp>
        <p:nvSpPr>
          <p:cNvPr id="8" name="Rectangle 7">
            <a:extLst>
              <a:ext uri="{FF2B5EF4-FFF2-40B4-BE49-F238E27FC236}">
                <a16:creationId xmlns:a16="http://schemas.microsoft.com/office/drawing/2014/main" id="{C6B22072-C8B5-7BFD-5F2D-3FFD9BA2D2EB}"/>
              </a:ext>
            </a:extLst>
          </p:cNvPr>
          <p:cNvSpPr/>
          <p:nvPr/>
        </p:nvSpPr>
        <p:spPr>
          <a:xfrm>
            <a:off x="8916839" y="3219878"/>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pic>
        <p:nvPicPr>
          <p:cNvPr id="9" name="Graphique 8">
            <a:extLst>
              <a:ext uri="{FF2B5EF4-FFF2-40B4-BE49-F238E27FC236}">
                <a16:creationId xmlns:a16="http://schemas.microsoft.com/office/drawing/2014/main" id="{2225C598-D3F9-61CD-FC7A-56679FBD7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106" y="105503"/>
            <a:ext cx="1159491" cy="1159491"/>
          </a:xfrm>
          <a:prstGeom prst="rect">
            <a:avLst/>
          </a:prstGeom>
        </p:spPr>
      </p:pic>
    </p:spTree>
    <p:extLst>
      <p:ext uri="{BB962C8B-B14F-4D97-AF65-F5344CB8AC3E}">
        <p14:creationId xmlns:p14="http://schemas.microsoft.com/office/powerpoint/2010/main" val="3436352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Routage des makers -&gt; GA !</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Routage automatique des makers vers leur propre environnement de DEVELOPPEUR</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34</a:t>
            </a:fld>
            <a:endParaRPr lang="fr-FR"/>
          </a:p>
        </p:txBody>
      </p:sp>
      <p:sp>
        <p:nvSpPr>
          <p:cNvPr id="7" name="Rectangle 6">
            <a:extLst>
              <a:ext uri="{FF2B5EF4-FFF2-40B4-BE49-F238E27FC236}">
                <a16:creationId xmlns:a16="http://schemas.microsoft.com/office/drawing/2014/main" id="{316E01CB-CCBB-3E6B-407D-4AA77CE53716}"/>
              </a:ext>
            </a:extLst>
          </p:cNvPr>
          <p:cNvSpPr/>
          <p:nvPr/>
        </p:nvSpPr>
        <p:spPr>
          <a:xfrm>
            <a:off x="8125905" y="1483360"/>
            <a:ext cx="3989068"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GENERALLY AVAILABLE</a:t>
            </a:r>
          </a:p>
        </p:txBody>
      </p:sp>
      <p:sp>
        <p:nvSpPr>
          <p:cNvPr id="8" name="Rectangle 7">
            <a:extLst>
              <a:ext uri="{FF2B5EF4-FFF2-40B4-BE49-F238E27FC236}">
                <a16:creationId xmlns:a16="http://schemas.microsoft.com/office/drawing/2014/main" id="{C6B22072-C8B5-7BFD-5F2D-3FFD9BA2D2EB}"/>
              </a:ext>
            </a:extLst>
          </p:cNvPr>
          <p:cNvSpPr/>
          <p:nvPr/>
        </p:nvSpPr>
        <p:spPr>
          <a:xfrm>
            <a:off x="8521372" y="323768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pic>
        <p:nvPicPr>
          <p:cNvPr id="5" name="Graphique 4">
            <a:extLst>
              <a:ext uri="{FF2B5EF4-FFF2-40B4-BE49-F238E27FC236}">
                <a16:creationId xmlns:a16="http://schemas.microsoft.com/office/drawing/2014/main" id="{A539A2D8-4797-6E6A-FA1C-D303AD736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106" y="105503"/>
            <a:ext cx="1159491" cy="1159491"/>
          </a:xfrm>
          <a:prstGeom prst="rect">
            <a:avLst/>
          </a:prstGeom>
        </p:spPr>
      </p:pic>
    </p:spTree>
    <p:extLst>
      <p:ext uri="{BB962C8B-B14F-4D97-AF65-F5344CB8AC3E}">
        <p14:creationId xmlns:p14="http://schemas.microsoft.com/office/powerpoint/2010/main" val="683572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Appels directs aux StoredProcs SQL</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Appel direct des procédures stockées de SQL Server à l'aide de Power Fx dans Power Apps</a:t>
            </a:r>
          </a:p>
          <a:p>
            <a:r>
              <a:rPr lang="fr-FR"/>
              <a:t>Plus besoin d'utiliser Power Automate</a:t>
            </a:r>
          </a:p>
          <a:p>
            <a:r>
              <a:rPr lang="fr-FR"/>
              <a:t>Gros gain de performances ! 😍</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35</a:t>
            </a:fld>
            <a:endParaRPr lang="fr-FR"/>
          </a:p>
        </p:txBody>
      </p:sp>
      <p:sp>
        <p:nvSpPr>
          <p:cNvPr id="7" name="Rectangle 6">
            <a:extLst>
              <a:ext uri="{FF2B5EF4-FFF2-40B4-BE49-F238E27FC236}">
                <a16:creationId xmlns:a16="http://schemas.microsoft.com/office/drawing/2014/main" id="{316E01CB-CCBB-3E6B-407D-4AA77CE53716}"/>
              </a:ext>
            </a:extLst>
          </p:cNvPr>
          <p:cNvSpPr/>
          <p:nvPr/>
        </p:nvSpPr>
        <p:spPr>
          <a:xfrm>
            <a:off x="8916839" y="1517985"/>
            <a:ext cx="3198134"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 PREVIEW</a:t>
            </a:r>
          </a:p>
        </p:txBody>
      </p:sp>
      <p:sp>
        <p:nvSpPr>
          <p:cNvPr id="8" name="Rectangle 7">
            <a:extLst>
              <a:ext uri="{FF2B5EF4-FFF2-40B4-BE49-F238E27FC236}">
                <a16:creationId xmlns:a16="http://schemas.microsoft.com/office/drawing/2014/main" id="{C6B22072-C8B5-7BFD-5F2D-3FFD9BA2D2EB}"/>
              </a:ext>
            </a:extLst>
          </p:cNvPr>
          <p:cNvSpPr/>
          <p:nvPr/>
        </p:nvSpPr>
        <p:spPr>
          <a:xfrm>
            <a:off x="8916839" y="326277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pic>
        <p:nvPicPr>
          <p:cNvPr id="5" name="Graphique 4">
            <a:extLst>
              <a:ext uri="{FF2B5EF4-FFF2-40B4-BE49-F238E27FC236}">
                <a16:creationId xmlns:a16="http://schemas.microsoft.com/office/drawing/2014/main" id="{6C10B16F-FC43-2CBD-8CC3-BC56847A0F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106" y="105503"/>
            <a:ext cx="1159491" cy="1159491"/>
          </a:xfrm>
          <a:prstGeom prst="rect">
            <a:avLst/>
          </a:prstGeom>
        </p:spPr>
      </p:pic>
    </p:spTree>
    <p:extLst>
      <p:ext uri="{BB962C8B-B14F-4D97-AF65-F5344CB8AC3E}">
        <p14:creationId xmlns:p14="http://schemas.microsoft.com/office/powerpoint/2010/main" val="399208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Tables virtuelles dans Power Pages</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Il sera bientôt possible d'utiliser des tables virtuelles Dataverse dans Power Pages</a:t>
            </a:r>
          </a:p>
          <a:p>
            <a:r>
              <a:rPr lang="fr-FR"/>
              <a:t>Intérêt : se connecter à des données externes (SQL Server, SharePoint) comme si c'était une table Dataverse (sans réplication des données)</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36</a:t>
            </a:fld>
            <a:endParaRPr lang="fr-FR"/>
          </a:p>
        </p:txBody>
      </p:sp>
      <p:sp>
        <p:nvSpPr>
          <p:cNvPr id="7" name="Rectangle 6">
            <a:extLst>
              <a:ext uri="{FF2B5EF4-FFF2-40B4-BE49-F238E27FC236}">
                <a16:creationId xmlns:a16="http://schemas.microsoft.com/office/drawing/2014/main" id="{316E01CB-CCBB-3E6B-407D-4AA77CE53716}"/>
              </a:ext>
            </a:extLst>
          </p:cNvPr>
          <p:cNvSpPr/>
          <p:nvPr/>
        </p:nvSpPr>
        <p:spPr>
          <a:xfrm>
            <a:off x="8916839" y="1517985"/>
            <a:ext cx="3198134"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 PREVIEW</a:t>
            </a:r>
          </a:p>
        </p:txBody>
      </p:sp>
      <p:sp>
        <p:nvSpPr>
          <p:cNvPr id="8" name="Rectangle 7">
            <a:extLst>
              <a:ext uri="{FF2B5EF4-FFF2-40B4-BE49-F238E27FC236}">
                <a16:creationId xmlns:a16="http://schemas.microsoft.com/office/drawing/2014/main" id="{C6B22072-C8B5-7BFD-5F2D-3FFD9BA2D2EB}"/>
              </a:ext>
            </a:extLst>
          </p:cNvPr>
          <p:cNvSpPr/>
          <p:nvPr/>
        </p:nvSpPr>
        <p:spPr>
          <a:xfrm>
            <a:off x="8916839" y="326277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spTree>
    <p:extLst>
      <p:ext uri="{BB962C8B-B14F-4D97-AF65-F5344CB8AC3E}">
        <p14:creationId xmlns:p14="http://schemas.microsoft.com/office/powerpoint/2010/main" val="166069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Intégration Dataverse &lt;-&gt; Fabric : GA !</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Intégration directe de Dataverse dans Microsoft Fabric pour une analyse facilitée</a:t>
            </a:r>
          </a:p>
          <a:p>
            <a:r>
              <a:rPr lang="fr-FR"/>
              <a:t>Fonctionnalité </a:t>
            </a:r>
            <a:r>
              <a:rPr lang="fr-FR" i="1"/>
              <a:t>Afficher dans Microsoft Fabric</a:t>
            </a:r>
            <a:r>
              <a:rPr lang="fr-FR"/>
              <a:t> directement accessible depuis Power Apps </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37</a:t>
            </a:fld>
            <a:endParaRPr lang="fr-FR"/>
          </a:p>
        </p:txBody>
      </p:sp>
      <p:sp>
        <p:nvSpPr>
          <p:cNvPr id="10" name="Rectangle 9">
            <a:extLst>
              <a:ext uri="{FF2B5EF4-FFF2-40B4-BE49-F238E27FC236}">
                <a16:creationId xmlns:a16="http://schemas.microsoft.com/office/drawing/2014/main" id="{7EFEB8E9-7120-0722-AB97-5C501BA8C38D}"/>
              </a:ext>
            </a:extLst>
          </p:cNvPr>
          <p:cNvSpPr/>
          <p:nvPr/>
        </p:nvSpPr>
        <p:spPr>
          <a:xfrm>
            <a:off x="8125905" y="1483360"/>
            <a:ext cx="3989068"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GENERALLY AVAILABLE</a:t>
            </a:r>
          </a:p>
        </p:txBody>
      </p:sp>
      <p:sp>
        <p:nvSpPr>
          <p:cNvPr id="11" name="Rectangle 10">
            <a:extLst>
              <a:ext uri="{FF2B5EF4-FFF2-40B4-BE49-F238E27FC236}">
                <a16:creationId xmlns:a16="http://schemas.microsoft.com/office/drawing/2014/main" id="{F6E89E6A-A0FC-A9F4-8F37-AEBF97E31597}"/>
              </a:ext>
            </a:extLst>
          </p:cNvPr>
          <p:cNvSpPr/>
          <p:nvPr/>
        </p:nvSpPr>
        <p:spPr>
          <a:xfrm>
            <a:off x="8521372" y="323768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spTree>
    <p:extLst>
      <p:ext uri="{BB962C8B-B14F-4D97-AF65-F5344CB8AC3E}">
        <p14:creationId xmlns:p14="http://schemas.microsoft.com/office/powerpoint/2010/main" val="206573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Réaffecation en bloc des flux orphelins</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Les administrateurs pourront réaffecter en bloc des flux Power Automate exécutés par des utilisateurs qui ont quitté l'entreprise</a:t>
            </a:r>
          </a:p>
          <a:p>
            <a:r>
              <a:rPr lang="fr-FR"/>
              <a:t>Auparavant, l'opération se faisait manuellement, flux par flux</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38</a:t>
            </a:fld>
            <a:endParaRPr lang="fr-FR"/>
          </a:p>
        </p:txBody>
      </p:sp>
      <p:sp>
        <p:nvSpPr>
          <p:cNvPr id="5" name="Rectangle 4">
            <a:extLst>
              <a:ext uri="{FF2B5EF4-FFF2-40B4-BE49-F238E27FC236}">
                <a16:creationId xmlns:a16="http://schemas.microsoft.com/office/drawing/2014/main" id="{49ECA202-527B-5174-4C9B-B43DC2E15B44}"/>
              </a:ext>
            </a:extLst>
          </p:cNvPr>
          <p:cNvSpPr/>
          <p:nvPr/>
        </p:nvSpPr>
        <p:spPr>
          <a:xfrm>
            <a:off x="8916839" y="1517985"/>
            <a:ext cx="3198134"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 PREVIEW</a:t>
            </a:r>
          </a:p>
        </p:txBody>
      </p:sp>
      <p:sp>
        <p:nvSpPr>
          <p:cNvPr id="6" name="Rectangle 5">
            <a:extLst>
              <a:ext uri="{FF2B5EF4-FFF2-40B4-BE49-F238E27FC236}">
                <a16:creationId xmlns:a16="http://schemas.microsoft.com/office/drawing/2014/main" id="{D48C19D9-9AF6-26E2-9D67-4C8433785E5A}"/>
              </a:ext>
            </a:extLst>
          </p:cNvPr>
          <p:cNvSpPr/>
          <p:nvPr/>
        </p:nvSpPr>
        <p:spPr>
          <a:xfrm>
            <a:off x="8916839" y="326277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Fév. 2024</a:t>
            </a:r>
          </a:p>
        </p:txBody>
      </p:sp>
    </p:spTree>
    <p:extLst>
      <p:ext uri="{BB962C8B-B14F-4D97-AF65-F5344CB8AC3E}">
        <p14:creationId xmlns:p14="http://schemas.microsoft.com/office/powerpoint/2010/main" val="109259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Copilot et Power Automate</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Création ou modification de vos flux en utilisant le français avec </a:t>
            </a:r>
            <a:r>
              <a:rPr lang="fr-FR" err="1"/>
              <a:t>Copilot</a:t>
            </a:r>
            <a:endParaRPr lang="fr-FR"/>
          </a:p>
          <a:p>
            <a:endParaRPr lang="fr-FR"/>
          </a:p>
          <a:p>
            <a:endParaRPr lang="fr-FR"/>
          </a:p>
          <a:p>
            <a:endParaRPr lang="fr-FR"/>
          </a:p>
          <a:p>
            <a:r>
              <a:rPr lang="fr-FR"/>
              <a:t>Création ou modification de flux de bureau grâce au langage naturel dans </a:t>
            </a:r>
            <a:r>
              <a:rPr lang="fr-FR" err="1"/>
              <a:t>Copilot</a:t>
            </a:r>
            <a:r>
              <a:rPr lang="fr-FR"/>
              <a:t> </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39</a:t>
            </a:fld>
            <a:endParaRPr lang="fr-FR"/>
          </a:p>
        </p:txBody>
      </p:sp>
      <p:sp>
        <p:nvSpPr>
          <p:cNvPr id="10" name="Rectangle 9">
            <a:extLst>
              <a:ext uri="{FF2B5EF4-FFF2-40B4-BE49-F238E27FC236}">
                <a16:creationId xmlns:a16="http://schemas.microsoft.com/office/drawing/2014/main" id="{7EFEB8E9-7120-0722-AB97-5C501BA8C38D}"/>
              </a:ext>
            </a:extLst>
          </p:cNvPr>
          <p:cNvSpPr/>
          <p:nvPr/>
        </p:nvSpPr>
        <p:spPr>
          <a:xfrm>
            <a:off x="6880037" y="1360811"/>
            <a:ext cx="3989068" cy="1323439"/>
          </a:xfrm>
          <a:prstGeom prst="rect">
            <a:avLst/>
          </a:prstGeom>
          <a:noFill/>
        </p:spPr>
        <p:txBody>
          <a:bodyPr wrap="square" lIns="91440" tIns="45720" rIns="91440" bIns="45720">
            <a:spAutoFit/>
          </a:bodyPr>
          <a:lstStyle/>
          <a:p>
            <a:pPr algn="ctr"/>
            <a:r>
              <a:rPr lang="fr-FR" sz="4000" b="1">
                <a:ln w="22225">
                  <a:solidFill>
                    <a:schemeClr val="accent2"/>
                  </a:solidFill>
                  <a:prstDash val="solid"/>
                </a:ln>
                <a:solidFill>
                  <a:schemeClr val="accent2">
                    <a:lumMod val="40000"/>
                    <a:lumOff val="60000"/>
                  </a:schemeClr>
                </a:solidFill>
              </a:rPr>
              <a:t>GENERALLY AVAILABLE</a:t>
            </a:r>
          </a:p>
        </p:txBody>
      </p:sp>
      <p:sp>
        <p:nvSpPr>
          <p:cNvPr id="11" name="Rectangle 10">
            <a:extLst>
              <a:ext uri="{FF2B5EF4-FFF2-40B4-BE49-F238E27FC236}">
                <a16:creationId xmlns:a16="http://schemas.microsoft.com/office/drawing/2014/main" id="{F6E89E6A-A0FC-A9F4-8F37-AEBF97E31597}"/>
              </a:ext>
            </a:extLst>
          </p:cNvPr>
          <p:cNvSpPr/>
          <p:nvPr/>
        </p:nvSpPr>
        <p:spPr>
          <a:xfrm>
            <a:off x="7275504" y="2598565"/>
            <a:ext cx="3198134" cy="707886"/>
          </a:xfrm>
          <a:prstGeom prst="rect">
            <a:avLst/>
          </a:prstGeom>
          <a:noFill/>
        </p:spPr>
        <p:txBody>
          <a:bodyPr wrap="square" lIns="91440" tIns="45720" rIns="91440" bIns="45720">
            <a:spAutoFit/>
          </a:bodyPr>
          <a:lstStyle/>
          <a:p>
            <a:pPr algn="ctr"/>
            <a:r>
              <a:rPr lang="fr-FR" sz="4000">
                <a:ln w="0"/>
                <a:solidFill>
                  <a:schemeClr val="accent1"/>
                </a:solidFill>
                <a:effectLst>
                  <a:outerShdw blurRad="38100" dist="25400" dir="5400000" algn="ctr" rotWithShape="0">
                    <a:srgbClr val="6E747A">
                      <a:alpha val="43000"/>
                    </a:srgbClr>
                  </a:outerShdw>
                </a:effectLst>
              </a:rPr>
              <a:t>Fév. 2024</a:t>
            </a:r>
          </a:p>
        </p:txBody>
      </p:sp>
      <p:pic>
        <p:nvPicPr>
          <p:cNvPr id="7" name="Graphique 6">
            <a:extLst>
              <a:ext uri="{FF2B5EF4-FFF2-40B4-BE49-F238E27FC236}">
                <a16:creationId xmlns:a16="http://schemas.microsoft.com/office/drawing/2014/main" id="{4D6FD98C-06B8-9F5D-C3FC-1735D84971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37664" y="105502"/>
            <a:ext cx="1159492" cy="1159492"/>
          </a:xfrm>
          <a:prstGeom prst="rect">
            <a:avLst/>
          </a:prstGeom>
        </p:spPr>
      </p:pic>
      <p:sp>
        <p:nvSpPr>
          <p:cNvPr id="8" name="Rectangle 7">
            <a:extLst>
              <a:ext uri="{FF2B5EF4-FFF2-40B4-BE49-F238E27FC236}">
                <a16:creationId xmlns:a16="http://schemas.microsoft.com/office/drawing/2014/main" id="{3E50C151-0AAC-3ECC-0F3A-7D0F83E85179}"/>
              </a:ext>
            </a:extLst>
          </p:cNvPr>
          <p:cNvSpPr/>
          <p:nvPr/>
        </p:nvSpPr>
        <p:spPr>
          <a:xfrm>
            <a:off x="6880037" y="4136886"/>
            <a:ext cx="3989068" cy="1323439"/>
          </a:xfrm>
          <a:prstGeom prst="rect">
            <a:avLst/>
          </a:prstGeom>
          <a:noFill/>
        </p:spPr>
        <p:txBody>
          <a:bodyPr wrap="square" lIns="91440" tIns="45720" rIns="91440" bIns="45720">
            <a:spAutoFit/>
          </a:bodyPr>
          <a:lstStyle/>
          <a:p>
            <a:pPr algn="ctr"/>
            <a:r>
              <a:rPr lang="fr-FR" sz="4000" b="1">
                <a:ln w="22225">
                  <a:solidFill>
                    <a:schemeClr val="accent2"/>
                  </a:solidFill>
                  <a:prstDash val="solid"/>
                </a:ln>
                <a:solidFill>
                  <a:schemeClr val="accent2">
                    <a:lumMod val="40000"/>
                    <a:lumOff val="60000"/>
                  </a:schemeClr>
                </a:solidFill>
              </a:rPr>
              <a:t>PUBLIC</a:t>
            </a:r>
            <a:br>
              <a:rPr lang="fr-FR" sz="4000" b="1">
                <a:ln w="22225">
                  <a:solidFill>
                    <a:schemeClr val="accent2"/>
                  </a:solidFill>
                  <a:prstDash val="solid"/>
                </a:ln>
                <a:solidFill>
                  <a:schemeClr val="accent2">
                    <a:lumMod val="40000"/>
                    <a:lumOff val="60000"/>
                  </a:schemeClr>
                </a:solidFill>
              </a:rPr>
            </a:br>
            <a:r>
              <a:rPr lang="fr-FR" sz="4000" b="1">
                <a:ln w="22225">
                  <a:solidFill>
                    <a:schemeClr val="accent2"/>
                  </a:solidFill>
                  <a:prstDash val="solid"/>
                </a:ln>
                <a:solidFill>
                  <a:schemeClr val="accent2">
                    <a:lumMod val="40000"/>
                    <a:lumOff val="60000"/>
                  </a:schemeClr>
                </a:solidFill>
              </a:rPr>
              <a:t>PREVIEW</a:t>
            </a:r>
          </a:p>
        </p:txBody>
      </p:sp>
      <p:sp>
        <p:nvSpPr>
          <p:cNvPr id="12" name="Rectangle 11">
            <a:extLst>
              <a:ext uri="{FF2B5EF4-FFF2-40B4-BE49-F238E27FC236}">
                <a16:creationId xmlns:a16="http://schemas.microsoft.com/office/drawing/2014/main" id="{F6B80075-442B-BC05-1DB8-E0848613F930}"/>
              </a:ext>
            </a:extLst>
          </p:cNvPr>
          <p:cNvSpPr/>
          <p:nvPr/>
        </p:nvSpPr>
        <p:spPr>
          <a:xfrm>
            <a:off x="7275504" y="5374640"/>
            <a:ext cx="3198134" cy="707886"/>
          </a:xfrm>
          <a:prstGeom prst="rect">
            <a:avLst/>
          </a:prstGeom>
          <a:noFill/>
        </p:spPr>
        <p:txBody>
          <a:bodyPr wrap="square" lIns="91440" tIns="45720" rIns="91440" bIns="45720">
            <a:spAutoFit/>
          </a:bodyPr>
          <a:lstStyle/>
          <a:p>
            <a:pPr algn="ctr"/>
            <a:r>
              <a:rPr lang="fr-FR" sz="4000">
                <a:ln w="0"/>
                <a:solidFill>
                  <a:schemeClr val="accent1"/>
                </a:solidFill>
                <a:effectLst>
                  <a:outerShdw blurRad="38100" dist="25400" dir="5400000" algn="ctr" rotWithShape="0">
                    <a:srgbClr val="6E747A">
                      <a:alpha val="43000"/>
                    </a:srgbClr>
                  </a:outerShdw>
                </a:effectLst>
              </a:rPr>
              <a:t>Mars 2024</a:t>
            </a:r>
          </a:p>
        </p:txBody>
      </p:sp>
    </p:spTree>
    <p:extLst>
      <p:ext uri="{BB962C8B-B14F-4D97-AF65-F5344CB8AC3E}">
        <p14:creationId xmlns:p14="http://schemas.microsoft.com/office/powerpoint/2010/main" val="210549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3200">
                <a:latin typeface="Segoe UI Semibold" panose="020B0702040204020203" pitchFamily="34" charset="0"/>
                <a:cs typeface="Segoe UI Semibold" panose="020B0702040204020203" pitchFamily="34" charset="0"/>
              </a:rPr>
              <a:t>Retour d’expérience sur la gouvernance transverse entre Power Platform, Datas(Power BI/Fabric), Azure</a:t>
            </a:r>
            <a:endParaRPr lang="fr-FR" sz="36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chor="ctr">
            <a:normAutofit fontScale="92500" lnSpcReduction="10000"/>
          </a:bodyPr>
          <a:lstStyle/>
          <a:p>
            <a:pPr>
              <a:spcBef>
                <a:spcPts val="200"/>
              </a:spcBef>
              <a:spcAft>
                <a:spcPts val="200"/>
              </a:spcAft>
            </a:pPr>
            <a:r>
              <a:rPr lang="fr-FR" sz="2000" b="0" i="0">
                <a:effectLst/>
                <a:latin typeface="-apple-system"/>
              </a:rPr>
              <a:t>La plupart des organisations disposent aujourd’hui d’équipe dédiée à la Datas, Low Code et Azure, les interactions entre ses trois activités sont très fréquentes et ont nécessité des changements de paradigme. Nous souhaitons partager avec vous nos retours d’expériences et solutions testés par nos clients pour améliorer le fonctionnement de ses activités de plus en plus transverse.</a:t>
            </a:r>
            <a:endParaRPr lang="fr-FR" sz="28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chor="ctr">
            <a:normAutofit fontScale="925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300">
                <a:latin typeface="Bahnschrift Light SemiCondensed" panose="020B0502040204020203" pitchFamily="34" charset="0"/>
              </a:rPr>
              <a:t>Romain GERARD</a:t>
            </a:r>
            <a:br>
              <a:rPr lang="fr-FR" sz="3600">
                <a:latin typeface="Bahnschrift Light SemiCondensed" panose="020B0502040204020203" pitchFamily="34" charset="0"/>
              </a:rPr>
            </a:br>
            <a:br>
              <a:rPr lang="fr-FR" sz="3000">
                <a:latin typeface="Bahnschrift Light SemiCondensed" panose="020B0502040204020203" pitchFamily="34" charset="0"/>
              </a:rPr>
            </a:br>
            <a:r>
              <a:rPr lang="fr-FR" sz="1700" b="1" i="0">
                <a:effectLst/>
                <a:latin typeface="-apple-system"/>
              </a:rPr>
              <a:t>Technologie stratégiste Low Code / Power Platform - Microsoft</a:t>
            </a:r>
            <a:endParaRPr lang="fr-FR" sz="360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3303770820"/>
      </p:ext>
    </p:extLst>
  </p:cSld>
  <p:clrMapOvr>
    <a:masterClrMapping/>
  </p:clrMapOvr>
  <mc:AlternateContent xmlns:mc="http://schemas.openxmlformats.org/markup-compatibility/2006">
    <mc:Choice xmlns:p14="http://schemas.microsoft.com/office/powerpoint/2010/main" Requires="p14">
      <p:transition spd="slow" p14:dur="2000" advTm="6843"/>
    </mc:Choice>
    <mc:Fallback>
      <p:transition spd="slow" advTm="684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Tester AI Builder sur un env. développeur</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Vous pourrez bientôt tester les fonctionnalités de AI Builder sur votre environnement de développeur</a:t>
            </a:r>
          </a:p>
          <a:p>
            <a:r>
              <a:rPr lang="fr-FR"/>
              <a:t>Aucun achat de capacité d'IA nécessaire</a:t>
            </a:r>
          </a:p>
          <a:p>
            <a:r>
              <a:rPr lang="fr-FR"/>
              <a:t>20 000 crédits mensuels offerts</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40</a:t>
            </a:fld>
            <a:endParaRPr lang="fr-FR"/>
          </a:p>
        </p:txBody>
      </p:sp>
      <p:sp>
        <p:nvSpPr>
          <p:cNvPr id="5" name="Rectangle 4">
            <a:extLst>
              <a:ext uri="{FF2B5EF4-FFF2-40B4-BE49-F238E27FC236}">
                <a16:creationId xmlns:a16="http://schemas.microsoft.com/office/drawing/2014/main" id="{49ECA202-527B-5174-4C9B-B43DC2E15B44}"/>
              </a:ext>
            </a:extLst>
          </p:cNvPr>
          <p:cNvSpPr/>
          <p:nvPr/>
        </p:nvSpPr>
        <p:spPr>
          <a:xfrm>
            <a:off x="8916839" y="1517985"/>
            <a:ext cx="3198134"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 PREVIEW</a:t>
            </a:r>
          </a:p>
        </p:txBody>
      </p:sp>
      <p:sp>
        <p:nvSpPr>
          <p:cNvPr id="6" name="Rectangle 5">
            <a:extLst>
              <a:ext uri="{FF2B5EF4-FFF2-40B4-BE49-F238E27FC236}">
                <a16:creationId xmlns:a16="http://schemas.microsoft.com/office/drawing/2014/main" id="{D48C19D9-9AF6-26E2-9D67-4C8433785E5A}"/>
              </a:ext>
            </a:extLst>
          </p:cNvPr>
          <p:cNvSpPr/>
          <p:nvPr/>
        </p:nvSpPr>
        <p:spPr>
          <a:xfrm>
            <a:off x="8916839" y="326277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spTree>
    <p:extLst>
      <p:ext uri="{BB962C8B-B14F-4D97-AF65-F5344CB8AC3E}">
        <p14:creationId xmlns:p14="http://schemas.microsoft.com/office/powerpoint/2010/main" val="317501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rmAutofit/>
          </a:bodyPr>
          <a:lstStyle/>
          <a:p>
            <a:r>
              <a:rPr lang="fr-FR"/>
              <a:t>Graphiques Power BI dans Loop</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90" y="1483360"/>
            <a:ext cx="7091048" cy="4693603"/>
          </a:xfrm>
        </p:spPr>
        <p:txBody>
          <a:bodyPr/>
          <a:lstStyle/>
          <a:p>
            <a:r>
              <a:rPr lang="fr-FR"/>
              <a:t>Vous pourrez bientôt partager vos graphiques Power BI dans des objets Microsoft Loop</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41</a:t>
            </a:fld>
            <a:endParaRPr lang="fr-FR"/>
          </a:p>
        </p:txBody>
      </p:sp>
      <p:sp>
        <p:nvSpPr>
          <p:cNvPr id="7" name="Rectangle 6">
            <a:extLst>
              <a:ext uri="{FF2B5EF4-FFF2-40B4-BE49-F238E27FC236}">
                <a16:creationId xmlns:a16="http://schemas.microsoft.com/office/drawing/2014/main" id="{F0F735A2-8245-782B-F638-0D96BD266AE2}"/>
              </a:ext>
            </a:extLst>
          </p:cNvPr>
          <p:cNvSpPr/>
          <p:nvPr/>
        </p:nvSpPr>
        <p:spPr>
          <a:xfrm>
            <a:off x="8125905" y="1483360"/>
            <a:ext cx="3989068" cy="1754326"/>
          </a:xfrm>
          <a:prstGeom prst="rect">
            <a:avLst/>
          </a:prstGeom>
          <a:noFill/>
        </p:spPr>
        <p:txBody>
          <a:bodyPr wrap="square" lIns="91440" tIns="45720" rIns="91440" bIns="45720">
            <a:spAutoFit/>
          </a:bodyPr>
          <a:lstStyle/>
          <a:p>
            <a:pPr algn="ctr"/>
            <a:r>
              <a:rPr lang="fr-FR" sz="5400" b="1">
                <a:ln w="22225">
                  <a:solidFill>
                    <a:schemeClr val="accent2"/>
                  </a:solidFill>
                  <a:prstDash val="solid"/>
                </a:ln>
                <a:solidFill>
                  <a:schemeClr val="accent2">
                    <a:lumMod val="40000"/>
                    <a:lumOff val="60000"/>
                  </a:schemeClr>
                </a:solidFill>
              </a:rPr>
              <a:t>PUBLIC</a:t>
            </a:r>
          </a:p>
          <a:p>
            <a:pPr algn="ctr"/>
            <a:r>
              <a:rPr lang="fr-FR" sz="5400" b="1">
                <a:ln w="22225">
                  <a:solidFill>
                    <a:schemeClr val="accent2"/>
                  </a:solidFill>
                  <a:prstDash val="solid"/>
                </a:ln>
                <a:solidFill>
                  <a:schemeClr val="accent2">
                    <a:lumMod val="40000"/>
                    <a:lumOff val="60000"/>
                  </a:schemeClr>
                </a:solidFill>
              </a:rPr>
              <a:t>PREVIEW</a:t>
            </a:r>
          </a:p>
        </p:txBody>
      </p:sp>
      <p:sp>
        <p:nvSpPr>
          <p:cNvPr id="8" name="Rectangle 7">
            <a:extLst>
              <a:ext uri="{FF2B5EF4-FFF2-40B4-BE49-F238E27FC236}">
                <a16:creationId xmlns:a16="http://schemas.microsoft.com/office/drawing/2014/main" id="{AF0EC89A-77C6-AFBA-8701-67898FFCF52D}"/>
              </a:ext>
            </a:extLst>
          </p:cNvPr>
          <p:cNvSpPr/>
          <p:nvPr/>
        </p:nvSpPr>
        <p:spPr>
          <a:xfrm>
            <a:off x="8521372" y="3237686"/>
            <a:ext cx="3198134" cy="923330"/>
          </a:xfrm>
          <a:prstGeom prst="rect">
            <a:avLst/>
          </a:prstGeom>
          <a:noFill/>
        </p:spPr>
        <p:txBody>
          <a:bodyPr wrap="square" lIns="91440" tIns="45720" rIns="91440" bIns="45720">
            <a:spAutoFit/>
          </a:bodyPr>
          <a:lstStyle/>
          <a:p>
            <a:pPr algn="ctr"/>
            <a:r>
              <a:rPr lang="fr-FR" sz="5400">
                <a:ln w="0"/>
                <a:solidFill>
                  <a:schemeClr val="accent1"/>
                </a:solidFill>
                <a:effectLst>
                  <a:outerShdw blurRad="38100" dist="25400" dir="5400000" algn="ctr" rotWithShape="0">
                    <a:srgbClr val="6E747A">
                      <a:alpha val="43000"/>
                    </a:srgbClr>
                  </a:outerShdw>
                </a:effectLst>
              </a:rPr>
              <a:t>Mars 2024</a:t>
            </a:r>
          </a:p>
        </p:txBody>
      </p:sp>
      <p:pic>
        <p:nvPicPr>
          <p:cNvPr id="12" name="Graphique 11">
            <a:extLst>
              <a:ext uri="{FF2B5EF4-FFF2-40B4-BE49-F238E27FC236}">
                <a16:creationId xmlns:a16="http://schemas.microsoft.com/office/drawing/2014/main" id="{A561C2BA-FC35-BB4D-32AB-4009911C2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37664" y="105502"/>
            <a:ext cx="1159492" cy="1159492"/>
          </a:xfrm>
          <a:prstGeom prst="rect">
            <a:avLst/>
          </a:prstGeom>
        </p:spPr>
      </p:pic>
    </p:spTree>
    <p:extLst>
      <p:ext uri="{BB962C8B-B14F-4D97-AF65-F5344CB8AC3E}">
        <p14:creationId xmlns:p14="http://schemas.microsoft.com/office/powerpoint/2010/main" val="4200674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20DDB561-657C-DF65-C940-DD65546A5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69105" y="105502"/>
            <a:ext cx="1159492" cy="1159492"/>
          </a:xfrm>
          <a:prstGeom prst="rect">
            <a:avLst/>
          </a:prstGeom>
        </p:spPr>
      </p:pic>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normAutofit/>
          </a:bodyPr>
          <a:lstStyle/>
          <a:p>
            <a:r>
              <a:rPr lang="fr-FR"/>
              <a:t>Contrôles modernes – A venir en 2024</a:t>
            </a:r>
          </a:p>
        </p:txBody>
      </p:sp>
      <p:sp>
        <p:nvSpPr>
          <p:cNvPr id="3" name="Espace réservé du contenu 2">
            <a:extLst>
              <a:ext uri="{FF2B5EF4-FFF2-40B4-BE49-F238E27FC236}">
                <a16:creationId xmlns:a16="http://schemas.microsoft.com/office/drawing/2014/main" id="{E47C428C-0E87-7152-D9A2-CC8F0AFE3E05}"/>
              </a:ext>
            </a:extLst>
          </p:cNvPr>
          <p:cNvSpPr>
            <a:spLocks noGrp="1"/>
          </p:cNvSpPr>
          <p:nvPr>
            <p:ph idx="1"/>
          </p:nvPr>
        </p:nvSpPr>
        <p:spPr>
          <a:xfrm>
            <a:off x="554089" y="1483360"/>
            <a:ext cx="10722811" cy="4693603"/>
          </a:xfrm>
        </p:spPr>
        <p:txBody>
          <a:bodyPr/>
          <a:lstStyle/>
          <a:p>
            <a:r>
              <a:rPr lang="fr-FR"/>
              <a:t>Nouveautés pour les contrôles de base :</a:t>
            </a:r>
          </a:p>
          <a:p>
            <a:pPr lvl="1"/>
            <a:r>
              <a:rPr lang="fr-FR"/>
              <a:t>Libellé et donnée obligatoire pour les contrôles de type "champ"</a:t>
            </a:r>
          </a:p>
          <a:p>
            <a:pPr lvl="1"/>
            <a:r>
              <a:rPr lang="fr-FR"/>
              <a:t>Styles : Fill, Padding, Align, Border</a:t>
            </a:r>
          </a:p>
          <a:p>
            <a:pPr lvl="1"/>
            <a:r>
              <a:rPr lang="fr-FR"/>
              <a:t>Nouveau contrôle : Fluent Icons (intégration aux boutons)</a:t>
            </a:r>
          </a:p>
          <a:p>
            <a:r>
              <a:rPr lang="fr-FR"/>
              <a:t>Nouveaux contrôles composite (paramétrables)</a:t>
            </a:r>
          </a:p>
          <a:p>
            <a:pPr lvl="1"/>
            <a:r>
              <a:rPr lang="fr-FR"/>
              <a:t>Dialog, Toolbar</a:t>
            </a:r>
          </a:p>
          <a:p>
            <a:pPr lvl="1"/>
            <a:r>
              <a:rPr lang="fr-FR"/>
              <a:t>Amélioration de : Header, Form, Table</a:t>
            </a:r>
          </a:p>
          <a:p>
            <a:r>
              <a:rPr lang="fr-FR"/>
              <a:t>Thèmes modernes personnalisables</a:t>
            </a:r>
          </a:p>
          <a:p>
            <a:pPr lvl="1"/>
            <a:r>
              <a:rPr lang="fr-FR"/>
              <a:t>Bientôt des thèmes custom (en V1) qui évolueront dans le temps</a:t>
            </a:r>
          </a:p>
          <a:p>
            <a:r>
              <a:rPr lang="fr-FR"/>
              <a:t>General Availability de plusieurs contrôles</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42</a:t>
            </a:fld>
            <a:endParaRPr lang="fr-FR"/>
          </a:p>
        </p:txBody>
      </p:sp>
    </p:spTree>
    <p:extLst>
      <p:ext uri="{BB962C8B-B14F-4D97-AF65-F5344CB8AC3E}">
        <p14:creationId xmlns:p14="http://schemas.microsoft.com/office/powerpoint/2010/main" val="320679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28</a:t>
            </a:r>
            <a:r>
              <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février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spTree>
    <p:extLst>
      <p:ext uri="{BB962C8B-B14F-4D97-AF65-F5344CB8AC3E}">
        <p14:creationId xmlns:p14="http://schemas.microsoft.com/office/powerpoint/2010/main" val="40972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65228-6D56-EF9D-51C3-CB390D30BFA6}"/>
              </a:ext>
            </a:extLst>
          </p:cNvPr>
          <p:cNvSpPr>
            <a:spLocks noGrp="1"/>
          </p:cNvSpPr>
          <p:nvPr>
            <p:ph type="title"/>
          </p:nvPr>
        </p:nvSpPr>
        <p:spPr/>
        <p:txBody>
          <a:bodyPr/>
          <a:lstStyle/>
          <a:p>
            <a:r>
              <a:rPr lang="fr-FR"/>
              <a:t>Qu’entend-on par gouvernance ?</a:t>
            </a:r>
          </a:p>
        </p:txBody>
      </p:sp>
      <p:sp>
        <p:nvSpPr>
          <p:cNvPr id="4" name="Espace réservé du numéro de diapositive 3">
            <a:extLst>
              <a:ext uri="{FF2B5EF4-FFF2-40B4-BE49-F238E27FC236}">
                <a16:creationId xmlns:a16="http://schemas.microsoft.com/office/drawing/2014/main" id="{2578F796-C105-563F-EAB4-03D29EE3A467}"/>
              </a:ext>
            </a:extLst>
          </p:cNvPr>
          <p:cNvSpPr>
            <a:spLocks noGrp="1"/>
          </p:cNvSpPr>
          <p:nvPr>
            <p:ph type="sldNum" sz="quarter" idx="12"/>
          </p:nvPr>
        </p:nvSpPr>
        <p:spPr/>
        <p:txBody>
          <a:bodyPr/>
          <a:lstStyle/>
          <a:p>
            <a:fld id="{F2D2C361-7486-4AB1-8DE5-A0E4E1B2CF91}" type="slidenum">
              <a:rPr lang="fr-FR" smtClean="0"/>
              <a:t>5</a:t>
            </a:fld>
            <a:endParaRPr lang="fr-FR"/>
          </a:p>
        </p:txBody>
      </p:sp>
      <p:grpSp>
        <p:nvGrpSpPr>
          <p:cNvPr id="55" name="Groupe 54">
            <a:extLst>
              <a:ext uri="{FF2B5EF4-FFF2-40B4-BE49-F238E27FC236}">
                <a16:creationId xmlns:a16="http://schemas.microsoft.com/office/drawing/2014/main" id="{9C99D091-44D7-1B37-9D07-774BC8A17999}"/>
              </a:ext>
            </a:extLst>
          </p:cNvPr>
          <p:cNvGrpSpPr/>
          <p:nvPr>
            <p:custDataLst>
              <p:tags r:id="rId1"/>
            </p:custDataLst>
          </p:nvPr>
        </p:nvGrpSpPr>
        <p:grpSpPr>
          <a:xfrm>
            <a:off x="742118" y="1235539"/>
            <a:ext cx="8847137" cy="4815745"/>
            <a:chOff x="820324" y="1709367"/>
            <a:chExt cx="8357768" cy="4549368"/>
          </a:xfrm>
        </p:grpSpPr>
        <p:sp>
          <p:nvSpPr>
            <p:cNvPr id="56" name="Organigramme : Connecteur 55">
              <a:extLst>
                <a:ext uri="{FF2B5EF4-FFF2-40B4-BE49-F238E27FC236}">
                  <a16:creationId xmlns:a16="http://schemas.microsoft.com/office/drawing/2014/main" id="{E02A329D-C726-63A3-8E01-95D052EED715}"/>
                </a:ext>
              </a:extLst>
            </p:cNvPr>
            <p:cNvSpPr/>
            <p:nvPr/>
          </p:nvSpPr>
          <p:spPr>
            <a:xfrm>
              <a:off x="7894725" y="5001436"/>
              <a:ext cx="1283367" cy="125729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2023F"/>
                </a:solidFill>
              </a:endParaRPr>
            </a:p>
          </p:txBody>
        </p:sp>
        <p:sp>
          <p:nvSpPr>
            <p:cNvPr id="57" name="Organigramme : Connecteur 56">
              <a:extLst>
                <a:ext uri="{FF2B5EF4-FFF2-40B4-BE49-F238E27FC236}">
                  <a16:creationId xmlns:a16="http://schemas.microsoft.com/office/drawing/2014/main" id="{1A236274-61AF-23EE-C3EA-1F651710B804}"/>
                </a:ext>
              </a:extLst>
            </p:cNvPr>
            <p:cNvSpPr/>
            <p:nvPr/>
          </p:nvSpPr>
          <p:spPr>
            <a:xfrm>
              <a:off x="2265280" y="5001436"/>
              <a:ext cx="1283367" cy="125729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2023F"/>
                </a:solidFill>
              </a:endParaRPr>
            </a:p>
          </p:txBody>
        </p:sp>
        <p:sp>
          <p:nvSpPr>
            <p:cNvPr id="58" name="Organigramme : Connecteur 57">
              <a:extLst>
                <a:ext uri="{FF2B5EF4-FFF2-40B4-BE49-F238E27FC236}">
                  <a16:creationId xmlns:a16="http://schemas.microsoft.com/office/drawing/2014/main" id="{086BB381-D789-A6FC-BD39-E7E8C609848A}"/>
                </a:ext>
              </a:extLst>
            </p:cNvPr>
            <p:cNvSpPr/>
            <p:nvPr/>
          </p:nvSpPr>
          <p:spPr>
            <a:xfrm>
              <a:off x="4976803" y="1709367"/>
              <a:ext cx="1283367" cy="125729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2023F"/>
                </a:solidFill>
              </a:endParaRPr>
            </a:p>
          </p:txBody>
        </p:sp>
        <p:pic>
          <p:nvPicPr>
            <p:cNvPr id="59" name="Graphique 58" descr="Utilisateurs contour">
              <a:extLst>
                <a:ext uri="{FF2B5EF4-FFF2-40B4-BE49-F238E27FC236}">
                  <a16:creationId xmlns:a16="http://schemas.microsoft.com/office/drawing/2014/main" id="{54E976E6-6311-96DC-1B6F-408039C7C2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1286" y="1780408"/>
              <a:ext cx="914400" cy="914400"/>
            </a:xfrm>
            <a:prstGeom prst="rect">
              <a:avLst/>
            </a:prstGeom>
          </p:spPr>
        </p:pic>
        <p:sp>
          <p:nvSpPr>
            <p:cNvPr id="60" name="Rectangle : avec coins arrondis en diagonale 59">
              <a:extLst>
                <a:ext uri="{FF2B5EF4-FFF2-40B4-BE49-F238E27FC236}">
                  <a16:creationId xmlns:a16="http://schemas.microsoft.com/office/drawing/2014/main" id="{594E651A-D0A7-C73D-ED64-E404ECC23EC7}"/>
                </a:ext>
              </a:extLst>
            </p:cNvPr>
            <p:cNvSpPr/>
            <p:nvPr/>
          </p:nvSpPr>
          <p:spPr>
            <a:xfrm>
              <a:off x="5161286" y="2547142"/>
              <a:ext cx="914400" cy="189063"/>
            </a:xfrm>
            <a:prstGeom prst="round2Diag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050" b="1">
                  <a:solidFill>
                    <a:srgbClr val="02023F"/>
                  </a:solidFill>
                </a:rPr>
                <a:t>Humaine</a:t>
              </a:r>
              <a:endParaRPr lang="fr-FR" sz="800" b="1">
                <a:solidFill>
                  <a:srgbClr val="02023F"/>
                </a:solidFill>
              </a:endParaRPr>
            </a:p>
          </p:txBody>
        </p:sp>
        <p:pic>
          <p:nvPicPr>
            <p:cNvPr id="61" name="Graphique 60" descr="Serveur avec un remplissage uni">
              <a:extLst>
                <a:ext uri="{FF2B5EF4-FFF2-40B4-BE49-F238E27FC236}">
                  <a16:creationId xmlns:a16="http://schemas.microsoft.com/office/drawing/2014/main" id="{725E5F5A-120E-C932-C359-801AD13D87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56995" y="5123067"/>
              <a:ext cx="680696" cy="680696"/>
            </a:xfrm>
            <a:prstGeom prst="rect">
              <a:avLst/>
            </a:prstGeom>
          </p:spPr>
        </p:pic>
        <p:sp>
          <p:nvSpPr>
            <p:cNvPr id="62" name="Rectangle : avec coins arrondis en diagonale 61">
              <a:extLst>
                <a:ext uri="{FF2B5EF4-FFF2-40B4-BE49-F238E27FC236}">
                  <a16:creationId xmlns:a16="http://schemas.microsoft.com/office/drawing/2014/main" id="{9F639F95-5CCE-E763-96C5-B6F104ABFD9D}"/>
                </a:ext>
              </a:extLst>
            </p:cNvPr>
            <p:cNvSpPr/>
            <p:nvPr/>
          </p:nvSpPr>
          <p:spPr>
            <a:xfrm>
              <a:off x="2476989" y="5862539"/>
              <a:ext cx="882496" cy="187832"/>
            </a:xfrm>
            <a:prstGeom prst="round2Diag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050" b="1">
                  <a:solidFill>
                    <a:srgbClr val="02023F"/>
                  </a:solidFill>
                </a:rPr>
                <a:t>Technique</a:t>
              </a:r>
              <a:endParaRPr lang="fr-FR" sz="800" b="1">
                <a:solidFill>
                  <a:srgbClr val="02023F"/>
                </a:solidFill>
              </a:endParaRPr>
            </a:p>
          </p:txBody>
        </p:sp>
        <p:pic>
          <p:nvPicPr>
            <p:cNvPr id="63" name="Graphique 62" descr="Production contour">
              <a:extLst>
                <a:ext uri="{FF2B5EF4-FFF2-40B4-BE49-F238E27FC236}">
                  <a16:creationId xmlns:a16="http://schemas.microsoft.com/office/drawing/2014/main" id="{387EC5CB-7149-5D25-0486-62FDB2DF15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6214" y="5099714"/>
              <a:ext cx="800387" cy="800387"/>
            </a:xfrm>
            <a:prstGeom prst="rect">
              <a:avLst/>
            </a:prstGeom>
          </p:spPr>
        </p:pic>
        <p:sp>
          <p:nvSpPr>
            <p:cNvPr id="64" name="Rectangle : avec coins arrondis en diagonale 63">
              <a:extLst>
                <a:ext uri="{FF2B5EF4-FFF2-40B4-BE49-F238E27FC236}">
                  <a16:creationId xmlns:a16="http://schemas.microsoft.com/office/drawing/2014/main" id="{7F030500-4EB3-5DF2-306F-777E88B65AFF}"/>
                </a:ext>
              </a:extLst>
            </p:cNvPr>
            <p:cNvSpPr/>
            <p:nvPr/>
          </p:nvSpPr>
          <p:spPr>
            <a:xfrm>
              <a:off x="7983919" y="5895548"/>
              <a:ext cx="1147456" cy="150270"/>
            </a:xfrm>
            <a:prstGeom prst="round2Diag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050" b="1">
                  <a:solidFill>
                    <a:srgbClr val="02023F"/>
                  </a:solidFill>
                </a:rPr>
                <a:t>Opérationnelle</a:t>
              </a:r>
            </a:p>
          </p:txBody>
        </p:sp>
        <p:sp>
          <p:nvSpPr>
            <p:cNvPr id="65" name="Organigramme : Connecteur 64">
              <a:extLst>
                <a:ext uri="{FF2B5EF4-FFF2-40B4-BE49-F238E27FC236}">
                  <a16:creationId xmlns:a16="http://schemas.microsoft.com/office/drawing/2014/main" id="{7CD75C2F-0FF0-6CB1-995B-5CE64217ED77}"/>
                </a:ext>
              </a:extLst>
            </p:cNvPr>
            <p:cNvSpPr/>
            <p:nvPr/>
          </p:nvSpPr>
          <p:spPr>
            <a:xfrm>
              <a:off x="4976803" y="3755466"/>
              <a:ext cx="1283367" cy="1257299"/>
            </a:xfrm>
            <a:prstGeom prst="flowChartConnector">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rgbClr val="02023F"/>
                </a:solidFill>
              </a:endParaRPr>
            </a:p>
          </p:txBody>
        </p:sp>
        <p:cxnSp>
          <p:nvCxnSpPr>
            <p:cNvPr id="66" name="Connecteur droit avec flèche 65">
              <a:extLst>
                <a:ext uri="{FF2B5EF4-FFF2-40B4-BE49-F238E27FC236}">
                  <a16:creationId xmlns:a16="http://schemas.microsoft.com/office/drawing/2014/main" id="{EED33B5F-B367-BB18-ED3B-C4B787422B92}"/>
                </a:ext>
              </a:extLst>
            </p:cNvPr>
            <p:cNvCxnSpPr>
              <a:cxnSpLocks/>
              <a:stCxn id="58" idx="2"/>
              <a:endCxn id="57" idx="0"/>
            </p:cNvCxnSpPr>
            <p:nvPr/>
          </p:nvCxnSpPr>
          <p:spPr>
            <a:xfrm flipH="1">
              <a:off x="2906964" y="2338017"/>
              <a:ext cx="2069839" cy="266341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7" name="Connecteur droit avec flèche 66">
              <a:extLst>
                <a:ext uri="{FF2B5EF4-FFF2-40B4-BE49-F238E27FC236}">
                  <a16:creationId xmlns:a16="http://schemas.microsoft.com/office/drawing/2014/main" id="{A30A3BBA-0CB1-F243-6828-8FF967D1D658}"/>
                </a:ext>
              </a:extLst>
            </p:cNvPr>
            <p:cNvCxnSpPr>
              <a:cxnSpLocks/>
              <a:stCxn id="58" idx="6"/>
              <a:endCxn id="56" idx="0"/>
            </p:cNvCxnSpPr>
            <p:nvPr/>
          </p:nvCxnSpPr>
          <p:spPr>
            <a:xfrm>
              <a:off x="6260170" y="2338017"/>
              <a:ext cx="2276239" cy="266341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8" name="Connecteur droit avec flèche 67">
              <a:extLst>
                <a:ext uri="{FF2B5EF4-FFF2-40B4-BE49-F238E27FC236}">
                  <a16:creationId xmlns:a16="http://schemas.microsoft.com/office/drawing/2014/main" id="{FBFC32D5-D892-8FF7-1966-F8700099701B}"/>
                </a:ext>
              </a:extLst>
            </p:cNvPr>
            <p:cNvCxnSpPr>
              <a:cxnSpLocks/>
              <a:stCxn id="57" idx="6"/>
              <a:endCxn id="56" idx="2"/>
            </p:cNvCxnSpPr>
            <p:nvPr/>
          </p:nvCxnSpPr>
          <p:spPr>
            <a:xfrm>
              <a:off x="3548647" y="5630086"/>
              <a:ext cx="434607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9" name="Connecteur droit avec flèche 68">
              <a:extLst>
                <a:ext uri="{FF2B5EF4-FFF2-40B4-BE49-F238E27FC236}">
                  <a16:creationId xmlns:a16="http://schemas.microsoft.com/office/drawing/2014/main" id="{ACB5AF13-70ED-5ABE-0513-42A7E9D8BE1E}"/>
                </a:ext>
              </a:extLst>
            </p:cNvPr>
            <p:cNvCxnSpPr>
              <a:cxnSpLocks/>
              <a:stCxn id="57" idx="7"/>
              <a:endCxn id="65" idx="2"/>
            </p:cNvCxnSpPr>
            <p:nvPr/>
          </p:nvCxnSpPr>
          <p:spPr>
            <a:xfrm flipV="1">
              <a:off x="3360702" y="4384116"/>
              <a:ext cx="1616101" cy="8014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45AF8B63-166C-61A9-5008-9113760EE6C4}"/>
                </a:ext>
              </a:extLst>
            </p:cNvPr>
            <p:cNvCxnSpPr>
              <a:cxnSpLocks/>
              <a:stCxn id="65" idx="6"/>
              <a:endCxn id="56" idx="1"/>
            </p:cNvCxnSpPr>
            <p:nvPr/>
          </p:nvCxnSpPr>
          <p:spPr>
            <a:xfrm>
              <a:off x="6260170" y="4384116"/>
              <a:ext cx="1822500" cy="8014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5328BA0F-9259-73CD-804B-559897D9CA8A}"/>
                </a:ext>
              </a:extLst>
            </p:cNvPr>
            <p:cNvCxnSpPr>
              <a:cxnSpLocks/>
              <a:stCxn id="58" idx="4"/>
              <a:endCxn id="65" idx="0"/>
            </p:cNvCxnSpPr>
            <p:nvPr/>
          </p:nvCxnSpPr>
          <p:spPr>
            <a:xfrm>
              <a:off x="5618487" y="2966666"/>
              <a:ext cx="0" cy="788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DA25E122-CC27-BC9F-E49F-A435395C7965}"/>
                </a:ext>
              </a:extLst>
            </p:cNvPr>
            <p:cNvSpPr txBox="1"/>
            <p:nvPr/>
          </p:nvSpPr>
          <p:spPr>
            <a:xfrm>
              <a:off x="820324" y="5355246"/>
              <a:ext cx="1444956" cy="610580"/>
            </a:xfrm>
            <a:prstGeom prst="rect">
              <a:avLst/>
            </a:prstGeom>
            <a:noFill/>
          </p:spPr>
          <p:txBody>
            <a:bodyPr wrap="square" lIns="91440" tIns="45720" rIns="91440" bIns="45720" rtlCol="0" anchor="t">
              <a:spAutoFit/>
            </a:bodyPr>
            <a:lstStyle/>
            <a:p>
              <a:pPr marL="171450" indent="-171450" defTabSz="457200">
                <a:buFont typeface="Wingdings" panose="05000000000000000000" pitchFamily="2" charset="2"/>
                <a:buChar char="§"/>
                <a:defRPr/>
              </a:pPr>
              <a:r>
                <a:rPr lang="fr-FR" sz="1200" b="1">
                  <a:solidFill>
                    <a:srgbClr val="02023F"/>
                  </a:solidFill>
                  <a:latin typeface="Segoe UI"/>
                </a:rPr>
                <a:t>Administration</a:t>
              </a:r>
            </a:p>
            <a:p>
              <a:pPr marL="171450" indent="-171450" defTabSz="457200">
                <a:buFont typeface="Wingdings" panose="05000000000000000000" pitchFamily="2" charset="2"/>
                <a:buChar char="§"/>
                <a:defRPr/>
              </a:pPr>
              <a:r>
                <a:rPr lang="fr-FR" sz="1200" b="1">
                  <a:solidFill>
                    <a:srgbClr val="02023F"/>
                  </a:solidFill>
                  <a:latin typeface="Segoe UI"/>
                </a:rPr>
                <a:t>Sécurité</a:t>
              </a:r>
              <a:endParaRPr kumimoji="0" lang="fr-FR" sz="1200" b="1" i="0" u="none" strike="noStrike" kern="1200" cap="none" spc="0" normalizeH="0" baseline="0" noProof="0">
                <a:ln>
                  <a:noFill/>
                </a:ln>
                <a:solidFill>
                  <a:srgbClr val="02023F"/>
                </a:solidFill>
                <a:effectLst/>
                <a:uLnTx/>
                <a:uFillTx/>
                <a:latin typeface="Segoe UI"/>
                <a:ea typeface="+mn-ea"/>
                <a:cs typeface="+mn-cs"/>
              </a:endParaRPr>
            </a:p>
            <a:p>
              <a:pPr marL="171450" indent="-171450" defTabSz="457200">
                <a:buFont typeface="Wingdings" panose="05000000000000000000" pitchFamily="2" charset="2"/>
                <a:buChar char="§"/>
                <a:defRPr/>
              </a:pPr>
              <a:r>
                <a:rPr kumimoji="0" lang="fr-FR" sz="1200" b="1" i="0" u="none" strike="noStrike" kern="1200" cap="none" spc="0" normalizeH="0" baseline="0" noProof="0">
                  <a:ln>
                    <a:noFill/>
                  </a:ln>
                  <a:solidFill>
                    <a:srgbClr val="02023F"/>
                  </a:solidFill>
                  <a:effectLst/>
                  <a:uLnTx/>
                  <a:uFillTx/>
                  <a:latin typeface="Segoe UI"/>
                  <a:ea typeface="+mn-ea"/>
                  <a:cs typeface="+mn-cs"/>
                </a:rPr>
                <a:t>Structure</a:t>
              </a:r>
            </a:p>
          </p:txBody>
        </p:sp>
        <p:sp>
          <p:nvSpPr>
            <p:cNvPr id="73" name="ZoneTexte 72">
              <a:extLst>
                <a:ext uri="{FF2B5EF4-FFF2-40B4-BE49-F238E27FC236}">
                  <a16:creationId xmlns:a16="http://schemas.microsoft.com/office/drawing/2014/main" id="{78B26C92-18CA-0A5F-534A-9234570E160E}"/>
                </a:ext>
              </a:extLst>
            </p:cNvPr>
            <p:cNvSpPr txBox="1"/>
            <p:nvPr/>
          </p:nvSpPr>
          <p:spPr>
            <a:xfrm>
              <a:off x="3686912" y="1907571"/>
              <a:ext cx="1114989" cy="436129"/>
            </a:xfrm>
            <a:prstGeom prst="rect">
              <a:avLst/>
            </a:prstGeom>
            <a:noFill/>
          </p:spPr>
          <p:txBody>
            <a:bodyPr wrap="square" lIns="91440" tIns="45720" rIns="91440" bIns="45720" rtlCol="0" anchor="t">
              <a:spAutoFit/>
            </a:bodyPr>
            <a:lstStyle/>
            <a:p>
              <a:pPr marL="171450" indent="-171450" defTabSz="457200">
                <a:buFont typeface="Wingdings" panose="05000000000000000000" pitchFamily="2" charset="2"/>
                <a:buChar char="§"/>
                <a:defRPr/>
              </a:pPr>
              <a:r>
                <a:rPr lang="fr-FR" sz="1200" b="1">
                  <a:solidFill>
                    <a:srgbClr val="02023F"/>
                  </a:solidFill>
                  <a:latin typeface="Segoe UI"/>
                </a:rPr>
                <a:t>Besoins</a:t>
              </a:r>
            </a:p>
            <a:p>
              <a:pPr marL="171450" indent="-171450" defTabSz="457200">
                <a:buFont typeface="Wingdings" panose="05000000000000000000" pitchFamily="2" charset="2"/>
                <a:buChar char="§"/>
                <a:defRPr/>
              </a:pPr>
              <a:r>
                <a:rPr lang="fr-FR" sz="1200" b="1">
                  <a:solidFill>
                    <a:srgbClr val="02023F"/>
                  </a:solidFill>
                  <a:latin typeface="Segoe UI"/>
                </a:rPr>
                <a:t>Usages</a:t>
              </a:r>
            </a:p>
          </p:txBody>
        </p:sp>
        <p:sp>
          <p:nvSpPr>
            <p:cNvPr id="74" name="ZoneTexte 73">
              <a:extLst>
                <a:ext uri="{FF2B5EF4-FFF2-40B4-BE49-F238E27FC236}">
                  <a16:creationId xmlns:a16="http://schemas.microsoft.com/office/drawing/2014/main" id="{834DA9A5-DA11-1256-95D9-73F98761FC49}"/>
                </a:ext>
              </a:extLst>
            </p:cNvPr>
            <p:cNvSpPr txBox="1"/>
            <p:nvPr/>
          </p:nvSpPr>
          <p:spPr>
            <a:xfrm>
              <a:off x="6435073" y="1907571"/>
              <a:ext cx="1918898" cy="436129"/>
            </a:xfrm>
            <a:prstGeom prst="rect">
              <a:avLst/>
            </a:prstGeom>
            <a:noFill/>
          </p:spPr>
          <p:txBody>
            <a:bodyPr wrap="square" lIns="91440" tIns="45720" rIns="91440" bIns="45720" rtlCol="0" anchor="t">
              <a:spAutoFit/>
            </a:bodyPr>
            <a:lstStyle/>
            <a:p>
              <a:pPr marL="171450" indent="-171450" defTabSz="457200">
                <a:buFont typeface="Wingdings" panose="05000000000000000000" pitchFamily="2" charset="2"/>
                <a:buChar char="§"/>
                <a:defRPr/>
              </a:pPr>
              <a:r>
                <a:rPr lang="fr-FR" sz="1200" b="1">
                  <a:solidFill>
                    <a:srgbClr val="02023F"/>
                  </a:solidFill>
                  <a:latin typeface="Segoe UI"/>
                </a:rPr>
                <a:t>Rôle &amp; responsabilité</a:t>
              </a:r>
            </a:p>
            <a:p>
              <a:pPr marL="171450" indent="-171450" defTabSz="457200">
                <a:buFont typeface="Wingdings" panose="05000000000000000000" pitchFamily="2" charset="2"/>
                <a:buChar char="§"/>
                <a:defRPr/>
              </a:pPr>
              <a:r>
                <a:rPr lang="fr-FR" sz="1200" b="1">
                  <a:solidFill>
                    <a:srgbClr val="02023F"/>
                  </a:solidFill>
                  <a:latin typeface="Segoe UI"/>
                </a:rPr>
                <a:t>Equipes &amp; processus</a:t>
              </a:r>
            </a:p>
          </p:txBody>
        </p:sp>
        <p:sp>
          <p:nvSpPr>
            <p:cNvPr id="75" name="ZoneTexte 74">
              <a:extLst>
                <a:ext uri="{FF2B5EF4-FFF2-40B4-BE49-F238E27FC236}">
                  <a16:creationId xmlns:a16="http://schemas.microsoft.com/office/drawing/2014/main" id="{C4413851-A404-E6DC-150D-FE4BEFAFADC3}"/>
                </a:ext>
              </a:extLst>
            </p:cNvPr>
            <p:cNvSpPr txBox="1"/>
            <p:nvPr/>
          </p:nvSpPr>
          <p:spPr>
            <a:xfrm rot="1496911">
              <a:off x="6702731" y="4573393"/>
              <a:ext cx="1283367" cy="261677"/>
            </a:xfrm>
            <a:prstGeom prst="rect">
              <a:avLst/>
            </a:prstGeom>
            <a:noFill/>
          </p:spPr>
          <p:txBody>
            <a:bodyPr wrap="square" lIns="91440" tIns="45720" rIns="91440" bIns="45720" rtlCol="0" anchor="t">
              <a:spAutoFit/>
            </a:bodyPr>
            <a:lstStyle/>
            <a:p>
              <a:pPr defTabSz="457200">
                <a:defRPr/>
              </a:pPr>
              <a:r>
                <a:rPr lang="en-US" sz="1200" b="1">
                  <a:solidFill>
                    <a:srgbClr val="02023F"/>
                  </a:solidFill>
                  <a:latin typeface="Segoe UI"/>
                </a:rPr>
                <a:t>Services</a:t>
              </a:r>
            </a:p>
          </p:txBody>
        </p:sp>
        <p:sp>
          <p:nvSpPr>
            <p:cNvPr id="76" name="ZoneTexte 75">
              <a:extLst>
                <a:ext uri="{FF2B5EF4-FFF2-40B4-BE49-F238E27FC236}">
                  <a16:creationId xmlns:a16="http://schemas.microsoft.com/office/drawing/2014/main" id="{A6CD212E-0C5E-EC9C-44BD-75E30B0749D3}"/>
                </a:ext>
              </a:extLst>
            </p:cNvPr>
            <p:cNvSpPr txBox="1"/>
            <p:nvPr/>
          </p:nvSpPr>
          <p:spPr>
            <a:xfrm rot="19961931">
              <a:off x="3631536" y="4475454"/>
              <a:ext cx="1088751" cy="261677"/>
            </a:xfrm>
            <a:prstGeom prst="rect">
              <a:avLst/>
            </a:prstGeom>
            <a:noFill/>
          </p:spPr>
          <p:txBody>
            <a:bodyPr wrap="square" lIns="91440" tIns="45720" rIns="91440" bIns="45720" rtlCol="0" anchor="t">
              <a:spAutoFit/>
            </a:bodyPr>
            <a:lstStyle/>
            <a:p>
              <a:pPr defTabSz="457200">
                <a:defRPr/>
              </a:pPr>
              <a:r>
                <a:rPr lang="fr-FR" sz="1200" b="1">
                  <a:solidFill>
                    <a:srgbClr val="02023F"/>
                  </a:solidFill>
                  <a:latin typeface="Segoe UI"/>
                </a:rPr>
                <a:t>Structure</a:t>
              </a:r>
            </a:p>
          </p:txBody>
        </p:sp>
        <p:sp>
          <p:nvSpPr>
            <p:cNvPr id="77" name="ZoneTexte 76">
              <a:extLst>
                <a:ext uri="{FF2B5EF4-FFF2-40B4-BE49-F238E27FC236}">
                  <a16:creationId xmlns:a16="http://schemas.microsoft.com/office/drawing/2014/main" id="{B458ADB2-5E90-DBE4-E8F5-19B6195532AE}"/>
                </a:ext>
              </a:extLst>
            </p:cNvPr>
            <p:cNvSpPr txBox="1"/>
            <p:nvPr/>
          </p:nvSpPr>
          <p:spPr>
            <a:xfrm>
              <a:off x="4885266" y="4180495"/>
              <a:ext cx="1498081" cy="494279"/>
            </a:xfrm>
            <a:prstGeom prst="rect">
              <a:avLst/>
            </a:prstGeom>
            <a:noFill/>
          </p:spPr>
          <p:txBody>
            <a:bodyPr wrap="square" rtlCol="0">
              <a:spAutoFit/>
            </a:bodyPr>
            <a:lstStyle/>
            <a:p>
              <a:pPr algn="ctr"/>
              <a:r>
                <a:rPr lang="fr-FR" sz="1400" b="1">
                  <a:solidFill>
                    <a:schemeClr val="bg1"/>
                  </a:solidFill>
                </a:rPr>
                <a:t>Apporter des solutions</a:t>
              </a:r>
            </a:p>
          </p:txBody>
        </p:sp>
        <p:sp>
          <p:nvSpPr>
            <p:cNvPr id="78" name="ZoneTexte 77">
              <a:extLst>
                <a:ext uri="{FF2B5EF4-FFF2-40B4-BE49-F238E27FC236}">
                  <a16:creationId xmlns:a16="http://schemas.microsoft.com/office/drawing/2014/main" id="{49C063F2-24A9-2520-EC54-10D246C00736}"/>
                </a:ext>
              </a:extLst>
            </p:cNvPr>
            <p:cNvSpPr txBox="1"/>
            <p:nvPr/>
          </p:nvSpPr>
          <p:spPr>
            <a:xfrm>
              <a:off x="5238074" y="3288753"/>
              <a:ext cx="1283367" cy="261677"/>
            </a:xfrm>
            <a:prstGeom prst="rect">
              <a:avLst/>
            </a:prstGeom>
            <a:noFill/>
          </p:spPr>
          <p:txBody>
            <a:bodyPr wrap="square" lIns="91440" tIns="45720" rIns="91440" bIns="45720" rtlCol="0" anchor="t">
              <a:spAutoFit/>
            </a:bodyPr>
            <a:lstStyle/>
            <a:p>
              <a:pPr defTabSz="457200">
                <a:defRPr/>
              </a:pPr>
              <a:r>
                <a:rPr lang="en-US" sz="1200" b="1">
                  <a:solidFill>
                    <a:srgbClr val="02023F"/>
                  </a:solidFill>
                  <a:latin typeface="Segoe UI"/>
                </a:rPr>
                <a:t>Challenge</a:t>
              </a:r>
            </a:p>
          </p:txBody>
        </p:sp>
      </p:grpSp>
      <p:sp>
        <p:nvSpPr>
          <p:cNvPr id="79" name="ZoneTexte 78">
            <a:extLst>
              <a:ext uri="{FF2B5EF4-FFF2-40B4-BE49-F238E27FC236}">
                <a16:creationId xmlns:a16="http://schemas.microsoft.com/office/drawing/2014/main" id="{16E6421F-69F9-709E-E326-15D0E1BF63C2}"/>
              </a:ext>
            </a:extLst>
          </p:cNvPr>
          <p:cNvSpPr txBox="1"/>
          <p:nvPr>
            <p:custDataLst>
              <p:tags r:id="rId2"/>
            </p:custDataLst>
          </p:nvPr>
        </p:nvSpPr>
        <p:spPr>
          <a:xfrm>
            <a:off x="9701014" y="5084974"/>
            <a:ext cx="1828580" cy="646331"/>
          </a:xfrm>
          <a:prstGeom prst="rect">
            <a:avLst/>
          </a:prstGeom>
          <a:noFill/>
        </p:spPr>
        <p:txBody>
          <a:bodyPr wrap="square" lIns="91440" tIns="45720" rIns="91440" bIns="45720" rtlCol="0" anchor="t">
            <a:spAutoFit/>
          </a:bodyPr>
          <a:lstStyle/>
          <a:p>
            <a:pPr marL="171450" indent="-171450" defTabSz="457200">
              <a:buFont typeface="Wingdings" panose="05000000000000000000" pitchFamily="2" charset="2"/>
              <a:buChar char="§"/>
              <a:defRPr/>
            </a:pPr>
            <a:r>
              <a:rPr lang="fr-FR" sz="1200" b="1">
                <a:solidFill>
                  <a:srgbClr val="02023F"/>
                </a:solidFill>
                <a:latin typeface="Segoe UI"/>
              </a:rPr>
              <a:t>Réalisation</a:t>
            </a:r>
          </a:p>
          <a:p>
            <a:pPr marL="171450" indent="-171450" defTabSz="457200">
              <a:buFont typeface="Wingdings" panose="05000000000000000000" pitchFamily="2" charset="2"/>
              <a:buChar char="§"/>
              <a:defRPr/>
            </a:pPr>
            <a:r>
              <a:rPr lang="fr-FR" sz="1200" b="1">
                <a:solidFill>
                  <a:srgbClr val="02023F"/>
                </a:solidFill>
                <a:latin typeface="Segoe UI"/>
              </a:rPr>
              <a:t>Evolution</a:t>
            </a:r>
          </a:p>
          <a:p>
            <a:pPr marL="171450" indent="-171450" defTabSz="457200">
              <a:buFont typeface="Wingdings" panose="05000000000000000000" pitchFamily="2" charset="2"/>
              <a:buChar char="§"/>
              <a:defRPr/>
            </a:pPr>
            <a:r>
              <a:rPr lang="fr-FR" sz="1200" b="1">
                <a:solidFill>
                  <a:srgbClr val="02023F"/>
                </a:solidFill>
                <a:latin typeface="Segoe UI"/>
              </a:rPr>
              <a:t>Monitoring </a:t>
            </a:r>
          </a:p>
        </p:txBody>
      </p:sp>
    </p:spTree>
    <p:extLst>
      <p:ext uri="{BB962C8B-B14F-4D97-AF65-F5344CB8AC3E}">
        <p14:creationId xmlns:p14="http://schemas.microsoft.com/office/powerpoint/2010/main" val="254354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319AF00C-5D2C-7E76-6869-B26BC328AC54}"/>
              </a:ext>
            </a:extLst>
          </p:cNvPr>
          <p:cNvSpPr>
            <a:spLocks noGrp="1"/>
          </p:cNvSpPr>
          <p:nvPr>
            <p:ph type="pic" sz="quarter" idx="13"/>
          </p:nvPr>
        </p:nvSpPr>
        <p:spPr/>
        <p:txBody>
          <a:bodyPr/>
          <a:lstStyle/>
          <a:p>
            <a:endParaRPr lang="fr-FR"/>
          </a:p>
        </p:txBody>
      </p:sp>
      <p:sp>
        <p:nvSpPr>
          <p:cNvPr id="8" name="Titre 7">
            <a:extLst>
              <a:ext uri="{FF2B5EF4-FFF2-40B4-BE49-F238E27FC236}">
                <a16:creationId xmlns:a16="http://schemas.microsoft.com/office/drawing/2014/main" id="{89CD7655-AE71-946D-F500-B47B3CC24510}"/>
              </a:ext>
            </a:extLst>
          </p:cNvPr>
          <p:cNvSpPr>
            <a:spLocks noGrp="1"/>
          </p:cNvSpPr>
          <p:nvPr>
            <p:ph type="ctrTitle"/>
          </p:nvPr>
        </p:nvSpPr>
        <p:spPr/>
        <p:txBody>
          <a:bodyPr/>
          <a:lstStyle/>
          <a:p>
            <a:r>
              <a:rPr lang="fr-FR"/>
              <a:t>Etat de l’art</a:t>
            </a:r>
          </a:p>
        </p:txBody>
      </p:sp>
      <p:sp>
        <p:nvSpPr>
          <p:cNvPr id="10" name="Sous-titre 9">
            <a:extLst>
              <a:ext uri="{FF2B5EF4-FFF2-40B4-BE49-F238E27FC236}">
                <a16:creationId xmlns:a16="http://schemas.microsoft.com/office/drawing/2014/main" id="{034E8E2C-1B4C-A7C7-49E9-E498667678A7}"/>
              </a:ext>
            </a:extLst>
          </p:cNvPr>
          <p:cNvSpPr>
            <a:spLocks noGrp="1"/>
          </p:cNvSpPr>
          <p:nvPr>
            <p:ph type="subTitle" idx="1"/>
          </p:nvPr>
        </p:nvSpPr>
        <p:spPr/>
        <p:txBody>
          <a:bodyPr/>
          <a:lstStyle/>
          <a:p>
            <a:r>
              <a:rPr lang="fr-FR"/>
              <a:t>Ce que nous observons sur le terrain</a:t>
            </a:r>
          </a:p>
        </p:txBody>
      </p:sp>
      <p:sp>
        <p:nvSpPr>
          <p:cNvPr id="4" name="Espace réservé du numéro de diapositive 3">
            <a:extLst>
              <a:ext uri="{FF2B5EF4-FFF2-40B4-BE49-F238E27FC236}">
                <a16:creationId xmlns:a16="http://schemas.microsoft.com/office/drawing/2014/main" id="{1B213E01-E6D2-B743-65DC-3AD86F74F03E}"/>
              </a:ext>
            </a:extLst>
          </p:cNvPr>
          <p:cNvSpPr>
            <a:spLocks noGrp="1"/>
          </p:cNvSpPr>
          <p:nvPr>
            <p:ph type="sldNum" sz="quarter" idx="12"/>
          </p:nvPr>
        </p:nvSpPr>
        <p:spPr/>
        <p:txBody>
          <a:bodyPr/>
          <a:lstStyle/>
          <a:p>
            <a:fld id="{F2D2C361-7486-4AB1-8DE5-A0E4E1B2CF91}" type="slidenum">
              <a:rPr lang="fr-FR" smtClean="0"/>
              <a:t>6</a:t>
            </a:fld>
            <a:endParaRPr lang="fr-FR"/>
          </a:p>
        </p:txBody>
      </p:sp>
    </p:spTree>
    <p:extLst>
      <p:ext uri="{BB962C8B-B14F-4D97-AF65-F5344CB8AC3E}">
        <p14:creationId xmlns:p14="http://schemas.microsoft.com/office/powerpoint/2010/main" val="1048578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p:txBody>
          <a:bodyPr/>
          <a:lstStyle/>
          <a:p>
            <a:r>
              <a:rPr lang="fr-FR"/>
              <a:t>De la solution IT aux possibilités métier</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7</a:t>
            </a:fld>
            <a:endParaRPr lang="fr-FR"/>
          </a:p>
        </p:txBody>
      </p:sp>
      <p:sp>
        <p:nvSpPr>
          <p:cNvPr id="2" name="Rectangle 1">
            <a:extLst>
              <a:ext uri="{FF2B5EF4-FFF2-40B4-BE49-F238E27FC236}">
                <a16:creationId xmlns:a16="http://schemas.microsoft.com/office/drawing/2014/main" id="{1DBA73AE-4B35-19DA-40C5-D67450E936FA}"/>
              </a:ext>
            </a:extLst>
          </p:cNvPr>
          <p:cNvSpPr/>
          <p:nvPr>
            <p:custDataLst>
              <p:tags r:id="rId1"/>
            </p:custDataLst>
          </p:nvPr>
        </p:nvSpPr>
        <p:spPr>
          <a:xfrm>
            <a:off x="1512956" y="1509233"/>
            <a:ext cx="2130584"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IDENTITE</a:t>
            </a:r>
          </a:p>
        </p:txBody>
      </p:sp>
      <p:sp>
        <p:nvSpPr>
          <p:cNvPr id="3" name="Rectangle 2">
            <a:extLst>
              <a:ext uri="{FF2B5EF4-FFF2-40B4-BE49-F238E27FC236}">
                <a16:creationId xmlns:a16="http://schemas.microsoft.com/office/drawing/2014/main" id="{28645263-5BA3-A0B1-371E-0AC4C28F4303}"/>
              </a:ext>
            </a:extLst>
          </p:cNvPr>
          <p:cNvSpPr/>
          <p:nvPr>
            <p:custDataLst>
              <p:tags r:id="rId2"/>
            </p:custDataLst>
          </p:nvPr>
        </p:nvSpPr>
        <p:spPr>
          <a:xfrm>
            <a:off x="3732539" y="1509233"/>
            <a:ext cx="2130584"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SECURITE</a:t>
            </a:r>
          </a:p>
        </p:txBody>
      </p:sp>
      <p:sp>
        <p:nvSpPr>
          <p:cNvPr id="4" name="Rectangle 3">
            <a:extLst>
              <a:ext uri="{FF2B5EF4-FFF2-40B4-BE49-F238E27FC236}">
                <a16:creationId xmlns:a16="http://schemas.microsoft.com/office/drawing/2014/main" id="{C92C8FBE-26AD-7676-9971-EA99128DC320}"/>
              </a:ext>
            </a:extLst>
          </p:cNvPr>
          <p:cNvSpPr/>
          <p:nvPr>
            <p:custDataLst>
              <p:tags r:id="rId3"/>
            </p:custDataLst>
          </p:nvPr>
        </p:nvSpPr>
        <p:spPr>
          <a:xfrm>
            <a:off x="1512956" y="2761503"/>
            <a:ext cx="4356000" cy="455945"/>
          </a:xfrm>
          <a:prstGeom prst="rect">
            <a:avLst/>
          </a:prstGeom>
          <a:solidFill>
            <a:srgbClr val="0D54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a:solidFill>
                  <a:schemeClr val="bg1"/>
                </a:solidFill>
              </a:rPr>
              <a:t>DONNEES APPLICATIVES</a:t>
            </a:r>
          </a:p>
        </p:txBody>
      </p:sp>
      <p:sp>
        <p:nvSpPr>
          <p:cNvPr id="8" name="Rectangle 7">
            <a:extLst>
              <a:ext uri="{FF2B5EF4-FFF2-40B4-BE49-F238E27FC236}">
                <a16:creationId xmlns:a16="http://schemas.microsoft.com/office/drawing/2014/main" id="{E278C845-35C4-9EF5-3ABD-1F06DFB98CFF}"/>
              </a:ext>
            </a:extLst>
          </p:cNvPr>
          <p:cNvSpPr/>
          <p:nvPr>
            <p:custDataLst>
              <p:tags r:id="rId4"/>
            </p:custDataLst>
          </p:nvPr>
        </p:nvSpPr>
        <p:spPr>
          <a:xfrm>
            <a:off x="5952122" y="2762713"/>
            <a:ext cx="4356000" cy="455945"/>
          </a:xfrm>
          <a:prstGeom prst="rect">
            <a:avLst/>
          </a:prstGeom>
          <a:solidFill>
            <a:srgbClr val="0D54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a:solidFill>
                  <a:schemeClr val="bg1"/>
                </a:solidFill>
              </a:rPr>
              <a:t>REFERENTIELS D’ENTREPRISE</a:t>
            </a:r>
          </a:p>
        </p:txBody>
      </p:sp>
      <p:sp>
        <p:nvSpPr>
          <p:cNvPr id="9" name="Rectangle 8">
            <a:extLst>
              <a:ext uri="{FF2B5EF4-FFF2-40B4-BE49-F238E27FC236}">
                <a16:creationId xmlns:a16="http://schemas.microsoft.com/office/drawing/2014/main" id="{98FA8352-53BF-F42B-0885-FF114B1A08AA}"/>
              </a:ext>
            </a:extLst>
          </p:cNvPr>
          <p:cNvSpPr/>
          <p:nvPr>
            <p:custDataLst>
              <p:tags r:id="rId5"/>
            </p:custDataLst>
          </p:nvPr>
        </p:nvSpPr>
        <p:spPr>
          <a:xfrm>
            <a:off x="5952122" y="1503802"/>
            <a:ext cx="2130584"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NETWORK</a:t>
            </a:r>
          </a:p>
        </p:txBody>
      </p:sp>
      <p:sp>
        <p:nvSpPr>
          <p:cNvPr id="10" name="Rectangle 9">
            <a:extLst>
              <a:ext uri="{FF2B5EF4-FFF2-40B4-BE49-F238E27FC236}">
                <a16:creationId xmlns:a16="http://schemas.microsoft.com/office/drawing/2014/main" id="{448DFB16-4ED5-819A-31B7-E8E858796952}"/>
              </a:ext>
            </a:extLst>
          </p:cNvPr>
          <p:cNvSpPr/>
          <p:nvPr>
            <p:custDataLst>
              <p:tags r:id="rId6"/>
            </p:custDataLst>
          </p:nvPr>
        </p:nvSpPr>
        <p:spPr>
          <a:xfrm>
            <a:off x="8171705" y="1503337"/>
            <a:ext cx="2130584"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MONITORING</a:t>
            </a:r>
          </a:p>
        </p:txBody>
      </p:sp>
      <p:sp>
        <p:nvSpPr>
          <p:cNvPr id="11" name="Rectangle 10">
            <a:extLst>
              <a:ext uri="{FF2B5EF4-FFF2-40B4-BE49-F238E27FC236}">
                <a16:creationId xmlns:a16="http://schemas.microsoft.com/office/drawing/2014/main" id="{14965E11-E6A4-C046-1949-B1E0C58DF91C}"/>
              </a:ext>
            </a:extLst>
          </p:cNvPr>
          <p:cNvSpPr/>
          <p:nvPr>
            <p:custDataLst>
              <p:tags r:id="rId7"/>
            </p:custDataLst>
          </p:nvPr>
        </p:nvSpPr>
        <p:spPr>
          <a:xfrm>
            <a:off x="1502568" y="4740223"/>
            <a:ext cx="1618485" cy="457200"/>
          </a:xfrm>
          <a:prstGeom prst="rect">
            <a:avLst/>
          </a:prstGeom>
          <a:solidFill>
            <a:srgbClr val="0C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LOW-CODE</a:t>
            </a:r>
          </a:p>
        </p:txBody>
      </p:sp>
      <p:sp>
        <p:nvSpPr>
          <p:cNvPr id="12" name="Rectangle 11">
            <a:extLst>
              <a:ext uri="{FF2B5EF4-FFF2-40B4-BE49-F238E27FC236}">
                <a16:creationId xmlns:a16="http://schemas.microsoft.com/office/drawing/2014/main" id="{DC805F0B-A3C6-842C-913F-46BE397BBD4A}"/>
              </a:ext>
            </a:extLst>
          </p:cNvPr>
          <p:cNvSpPr/>
          <p:nvPr>
            <p:custDataLst>
              <p:tags r:id="rId8"/>
            </p:custDataLst>
          </p:nvPr>
        </p:nvSpPr>
        <p:spPr>
          <a:xfrm>
            <a:off x="3274451" y="4740223"/>
            <a:ext cx="1618485" cy="457200"/>
          </a:xfrm>
          <a:prstGeom prst="rect">
            <a:avLst/>
          </a:prstGeom>
          <a:solidFill>
            <a:srgbClr val="DEB13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200" b="1">
                <a:solidFill>
                  <a:schemeClr val="bg1"/>
                </a:solidFill>
              </a:rPr>
              <a:t>DATA VISUALISATION</a:t>
            </a:r>
          </a:p>
        </p:txBody>
      </p:sp>
      <p:sp>
        <p:nvSpPr>
          <p:cNvPr id="13" name="Rectangle 12">
            <a:extLst>
              <a:ext uri="{FF2B5EF4-FFF2-40B4-BE49-F238E27FC236}">
                <a16:creationId xmlns:a16="http://schemas.microsoft.com/office/drawing/2014/main" id="{CA2675F2-BBAA-0FA5-6EDF-A678AB8B1922}"/>
              </a:ext>
            </a:extLst>
          </p:cNvPr>
          <p:cNvSpPr/>
          <p:nvPr>
            <p:custDataLst>
              <p:tags r:id="rId9"/>
            </p:custDataLst>
          </p:nvPr>
        </p:nvSpPr>
        <p:spPr>
          <a:xfrm>
            <a:off x="5046334" y="4439785"/>
            <a:ext cx="1618486" cy="757638"/>
          </a:xfrm>
          <a:prstGeom prst="rect">
            <a:avLst/>
          </a:prstGeom>
          <a:solidFill>
            <a:srgbClr val="38C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DEV CUSTOM</a:t>
            </a:r>
          </a:p>
        </p:txBody>
      </p:sp>
      <p:sp>
        <p:nvSpPr>
          <p:cNvPr id="14" name="Rectangle 13">
            <a:extLst>
              <a:ext uri="{FF2B5EF4-FFF2-40B4-BE49-F238E27FC236}">
                <a16:creationId xmlns:a16="http://schemas.microsoft.com/office/drawing/2014/main" id="{8A3002B6-69B1-EAB4-2CD6-D2BBDB695BFD}"/>
              </a:ext>
            </a:extLst>
          </p:cNvPr>
          <p:cNvSpPr/>
          <p:nvPr>
            <p:custDataLst>
              <p:tags r:id="rId10"/>
            </p:custDataLst>
          </p:nvPr>
        </p:nvSpPr>
        <p:spPr>
          <a:xfrm>
            <a:off x="1502568" y="5776521"/>
            <a:ext cx="8780866"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solidFill>
                  <a:srgbClr val="002060"/>
                </a:solidFill>
              </a:rPr>
              <a:t>A quels besoins métiers peut-on répondre ?</a:t>
            </a:r>
          </a:p>
        </p:txBody>
      </p:sp>
      <p:sp>
        <p:nvSpPr>
          <p:cNvPr id="15" name="Rectangle 14">
            <a:extLst>
              <a:ext uri="{FF2B5EF4-FFF2-40B4-BE49-F238E27FC236}">
                <a16:creationId xmlns:a16="http://schemas.microsoft.com/office/drawing/2014/main" id="{F64D8AEC-CD6C-1757-8202-626657B8C789}"/>
              </a:ext>
            </a:extLst>
          </p:cNvPr>
          <p:cNvSpPr/>
          <p:nvPr>
            <p:custDataLst>
              <p:tags r:id="rId11"/>
            </p:custDataLst>
          </p:nvPr>
        </p:nvSpPr>
        <p:spPr>
          <a:xfrm>
            <a:off x="1847123" y="908100"/>
            <a:ext cx="8352995" cy="530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a:solidFill>
                  <a:srgbClr val="002060"/>
                </a:solidFill>
              </a:rPr>
              <a:t>Je </a:t>
            </a:r>
            <a:r>
              <a:rPr lang="fr-FR" sz="1400" b="1">
                <a:solidFill>
                  <a:srgbClr val="002060"/>
                </a:solidFill>
              </a:rPr>
              <a:t>structure / sécurise </a:t>
            </a:r>
            <a:r>
              <a:rPr lang="fr-FR" sz="1400">
                <a:solidFill>
                  <a:srgbClr val="002060"/>
                </a:solidFill>
              </a:rPr>
              <a:t>mon entreprise</a:t>
            </a:r>
          </a:p>
        </p:txBody>
      </p:sp>
      <p:pic>
        <p:nvPicPr>
          <p:cNvPr id="16" name="Picture 2">
            <a:extLst>
              <a:ext uri="{FF2B5EF4-FFF2-40B4-BE49-F238E27FC236}">
                <a16:creationId xmlns:a16="http://schemas.microsoft.com/office/drawing/2014/main" id="{092FDAF3-2E71-2912-4D7B-10D647F30A9D}"/>
              </a:ext>
            </a:extLst>
          </p:cNvPr>
          <p:cNvPicPr>
            <a:picLocks noChangeAspect="1" noChangeArrowheads="1"/>
          </p:cNvPicPr>
          <p:nvPr>
            <p:custDataLst>
              <p:tags r:id="rId12"/>
            </p:custDataLst>
          </p:nvPr>
        </p:nvPicPr>
        <p:blipFill>
          <a:blip r:embed="rId34">
            <a:extLst>
              <a:ext uri="{28A0092B-C50C-407E-A947-70E740481C1C}">
                <a14:useLocalDpi xmlns:a14="http://schemas.microsoft.com/office/drawing/2010/main" val="0"/>
              </a:ext>
            </a:extLst>
          </a:blip>
          <a:srcRect/>
          <a:stretch>
            <a:fillRect/>
          </a:stretch>
        </p:blipFill>
        <p:spPr bwMode="auto">
          <a:xfrm>
            <a:off x="992901" y="1503337"/>
            <a:ext cx="426709" cy="4267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icrosoft Power Platform | PowerBI | PowerApps | Power Automate">
            <a:extLst>
              <a:ext uri="{FF2B5EF4-FFF2-40B4-BE49-F238E27FC236}">
                <a16:creationId xmlns:a16="http://schemas.microsoft.com/office/drawing/2014/main" id="{CAE7DC3C-3ADE-54BF-3463-892D5C77FBA3}"/>
              </a:ext>
            </a:extLst>
          </p:cNvPr>
          <p:cNvPicPr>
            <a:picLocks noChangeAspect="1" noChangeArrowheads="1"/>
          </p:cNvPicPr>
          <p:nvPr>
            <p:custDataLst>
              <p:tags r:id="rId13"/>
            </p:custDataLst>
          </p:nvPr>
        </p:nvPicPr>
        <p:blipFill>
          <a:blip r:embed="rId35">
            <a:extLst>
              <a:ext uri="{28A0092B-C50C-407E-A947-70E740481C1C}">
                <a14:useLocalDpi xmlns:a14="http://schemas.microsoft.com/office/drawing/2010/main" val="0"/>
              </a:ext>
            </a:extLst>
          </a:blip>
          <a:srcRect/>
          <a:stretch>
            <a:fillRect/>
          </a:stretch>
        </p:blipFill>
        <p:spPr bwMode="auto">
          <a:xfrm>
            <a:off x="2407127" y="3965473"/>
            <a:ext cx="454515" cy="4545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ACAD1DA-5D4D-221C-4D5D-2520F0746633}"/>
              </a:ext>
            </a:extLst>
          </p:cNvPr>
          <p:cNvSpPr/>
          <p:nvPr>
            <p:custDataLst>
              <p:tags r:id="rId14"/>
            </p:custDataLst>
          </p:nvPr>
        </p:nvSpPr>
        <p:spPr>
          <a:xfrm>
            <a:off x="6818218" y="4439785"/>
            <a:ext cx="1618485" cy="757638"/>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SOLUTIONS TIERCES</a:t>
            </a:r>
          </a:p>
        </p:txBody>
      </p:sp>
      <p:sp>
        <p:nvSpPr>
          <p:cNvPr id="19" name="Rectangle 18">
            <a:extLst>
              <a:ext uri="{FF2B5EF4-FFF2-40B4-BE49-F238E27FC236}">
                <a16:creationId xmlns:a16="http://schemas.microsoft.com/office/drawing/2014/main" id="{9372BBD9-2D7F-E1C5-D436-61A97CECB110}"/>
              </a:ext>
            </a:extLst>
          </p:cNvPr>
          <p:cNvSpPr/>
          <p:nvPr>
            <p:custDataLst>
              <p:tags r:id="rId15"/>
            </p:custDataLst>
          </p:nvPr>
        </p:nvSpPr>
        <p:spPr>
          <a:xfrm>
            <a:off x="1511035" y="4439785"/>
            <a:ext cx="1618485" cy="252000"/>
          </a:xfrm>
          <a:prstGeom prst="rect">
            <a:avLst/>
          </a:prstGeom>
          <a:solidFill>
            <a:srgbClr val="0C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DONNEES</a:t>
            </a:r>
          </a:p>
        </p:txBody>
      </p:sp>
      <p:sp>
        <p:nvSpPr>
          <p:cNvPr id="20" name="Rectangle 19">
            <a:extLst>
              <a:ext uri="{FF2B5EF4-FFF2-40B4-BE49-F238E27FC236}">
                <a16:creationId xmlns:a16="http://schemas.microsoft.com/office/drawing/2014/main" id="{6A270524-59DC-9112-2DFD-458001F6C244}"/>
              </a:ext>
            </a:extLst>
          </p:cNvPr>
          <p:cNvSpPr/>
          <p:nvPr>
            <p:custDataLst>
              <p:tags r:id="rId16"/>
            </p:custDataLst>
          </p:nvPr>
        </p:nvSpPr>
        <p:spPr>
          <a:xfrm>
            <a:off x="3277360" y="4434824"/>
            <a:ext cx="1618485" cy="252000"/>
          </a:xfrm>
          <a:prstGeom prst="rect">
            <a:avLst/>
          </a:prstGeom>
          <a:solidFill>
            <a:srgbClr val="DEB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CONSOLIDATION</a:t>
            </a:r>
          </a:p>
        </p:txBody>
      </p:sp>
      <p:sp>
        <p:nvSpPr>
          <p:cNvPr id="21" name="Ellipse 20">
            <a:extLst>
              <a:ext uri="{FF2B5EF4-FFF2-40B4-BE49-F238E27FC236}">
                <a16:creationId xmlns:a16="http://schemas.microsoft.com/office/drawing/2014/main" id="{BB901E67-627A-5153-4748-773487053F34}"/>
              </a:ext>
            </a:extLst>
          </p:cNvPr>
          <p:cNvSpPr/>
          <p:nvPr>
            <p:custDataLst>
              <p:tags r:id="rId17"/>
            </p:custDataLst>
          </p:nvPr>
        </p:nvSpPr>
        <p:spPr>
          <a:xfrm>
            <a:off x="1502568" y="1017316"/>
            <a:ext cx="344556" cy="344556"/>
          </a:xfrm>
          <a:prstGeom prst="ellipse">
            <a:avLst/>
          </a:prstGeom>
          <a:solidFill>
            <a:srgbClr val="2987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1</a:t>
            </a:r>
          </a:p>
        </p:txBody>
      </p:sp>
      <p:sp>
        <p:nvSpPr>
          <p:cNvPr id="22" name="Rectangle 21">
            <a:extLst>
              <a:ext uri="{FF2B5EF4-FFF2-40B4-BE49-F238E27FC236}">
                <a16:creationId xmlns:a16="http://schemas.microsoft.com/office/drawing/2014/main" id="{8DDB24E9-D417-DB60-3A91-C1E1614CA330}"/>
              </a:ext>
            </a:extLst>
          </p:cNvPr>
          <p:cNvSpPr/>
          <p:nvPr>
            <p:custDataLst>
              <p:tags r:id="rId18"/>
            </p:custDataLst>
          </p:nvPr>
        </p:nvSpPr>
        <p:spPr>
          <a:xfrm>
            <a:off x="1853164" y="2171699"/>
            <a:ext cx="8352995" cy="530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a:solidFill>
                  <a:srgbClr val="002060"/>
                </a:solidFill>
              </a:rPr>
              <a:t>Je </a:t>
            </a:r>
            <a:r>
              <a:rPr lang="fr-FR" sz="1400" b="1">
                <a:solidFill>
                  <a:srgbClr val="002060"/>
                </a:solidFill>
              </a:rPr>
              <a:t>stocke les données </a:t>
            </a:r>
            <a:r>
              <a:rPr lang="fr-FR" sz="1400">
                <a:solidFill>
                  <a:srgbClr val="002060"/>
                </a:solidFill>
              </a:rPr>
              <a:t>afin qu’elles soient accessibles aux bonnes audiences</a:t>
            </a:r>
          </a:p>
        </p:txBody>
      </p:sp>
      <p:sp>
        <p:nvSpPr>
          <p:cNvPr id="23" name="Ellipse 22">
            <a:extLst>
              <a:ext uri="{FF2B5EF4-FFF2-40B4-BE49-F238E27FC236}">
                <a16:creationId xmlns:a16="http://schemas.microsoft.com/office/drawing/2014/main" id="{17C112C7-3B8C-FDA3-D5BA-24E0487444BD}"/>
              </a:ext>
            </a:extLst>
          </p:cNvPr>
          <p:cNvSpPr/>
          <p:nvPr>
            <p:custDataLst>
              <p:tags r:id="rId19"/>
            </p:custDataLst>
          </p:nvPr>
        </p:nvSpPr>
        <p:spPr>
          <a:xfrm>
            <a:off x="1508609" y="2280915"/>
            <a:ext cx="344556" cy="344556"/>
          </a:xfrm>
          <a:prstGeom prst="ellipse">
            <a:avLst/>
          </a:prstGeom>
          <a:solidFill>
            <a:srgbClr val="2987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2</a:t>
            </a:r>
          </a:p>
        </p:txBody>
      </p:sp>
      <p:pic>
        <p:nvPicPr>
          <p:cNvPr id="24" name="Picture 2">
            <a:extLst>
              <a:ext uri="{FF2B5EF4-FFF2-40B4-BE49-F238E27FC236}">
                <a16:creationId xmlns:a16="http://schemas.microsoft.com/office/drawing/2014/main" id="{9D216BC5-3E1C-9D61-0305-6DDEFA4F0558}"/>
              </a:ext>
            </a:extLst>
          </p:cNvPr>
          <p:cNvPicPr>
            <a:picLocks noChangeAspect="1" noChangeArrowheads="1"/>
          </p:cNvPicPr>
          <p:nvPr>
            <p:custDataLst>
              <p:tags r:id="rId20"/>
            </p:custDataLst>
          </p:nvPr>
        </p:nvPicPr>
        <p:blipFill>
          <a:blip r:embed="rId34">
            <a:extLst>
              <a:ext uri="{28A0092B-C50C-407E-A947-70E740481C1C}">
                <a14:useLocalDpi xmlns:a14="http://schemas.microsoft.com/office/drawing/2010/main" val="0"/>
              </a:ext>
            </a:extLst>
          </a:blip>
          <a:srcRect/>
          <a:stretch>
            <a:fillRect/>
          </a:stretch>
        </p:blipFill>
        <p:spPr bwMode="auto">
          <a:xfrm>
            <a:off x="992900" y="2757998"/>
            <a:ext cx="426709" cy="426709"/>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946EA666-7FF8-4839-986F-CA0023A8E6A6}"/>
              </a:ext>
            </a:extLst>
          </p:cNvPr>
          <p:cNvPicPr>
            <a:picLocks noChangeAspect="1"/>
          </p:cNvPicPr>
          <p:nvPr>
            <p:custDataLst>
              <p:tags r:id="rId21"/>
            </p:custDataLst>
          </p:nvPr>
        </p:nvPicPr>
        <p:blipFill>
          <a:blip r:embed="rId36"/>
          <a:stretch>
            <a:fillRect/>
          </a:stretch>
        </p:blipFill>
        <p:spPr>
          <a:xfrm>
            <a:off x="3899155" y="3896101"/>
            <a:ext cx="454516" cy="454516"/>
          </a:xfrm>
          <a:prstGeom prst="rect">
            <a:avLst/>
          </a:prstGeom>
        </p:spPr>
      </p:pic>
      <p:sp>
        <p:nvSpPr>
          <p:cNvPr id="26" name="Rectangle 25">
            <a:extLst>
              <a:ext uri="{FF2B5EF4-FFF2-40B4-BE49-F238E27FC236}">
                <a16:creationId xmlns:a16="http://schemas.microsoft.com/office/drawing/2014/main" id="{F7DFAB1E-7FC1-7E4C-4113-B850CE74F73E}"/>
              </a:ext>
            </a:extLst>
          </p:cNvPr>
          <p:cNvSpPr/>
          <p:nvPr>
            <p:custDataLst>
              <p:tags r:id="rId22"/>
            </p:custDataLst>
          </p:nvPr>
        </p:nvSpPr>
        <p:spPr>
          <a:xfrm>
            <a:off x="1855590" y="3430741"/>
            <a:ext cx="8352995" cy="530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a:solidFill>
                  <a:srgbClr val="002060"/>
                </a:solidFill>
              </a:rPr>
              <a:t>Je dispose d’un </a:t>
            </a:r>
            <a:r>
              <a:rPr lang="fr-FR" sz="1400" b="1">
                <a:solidFill>
                  <a:srgbClr val="002060"/>
                </a:solidFill>
              </a:rPr>
              <a:t>catalogue de services</a:t>
            </a:r>
          </a:p>
        </p:txBody>
      </p:sp>
      <p:sp>
        <p:nvSpPr>
          <p:cNvPr id="27" name="Ellipse 26">
            <a:extLst>
              <a:ext uri="{FF2B5EF4-FFF2-40B4-BE49-F238E27FC236}">
                <a16:creationId xmlns:a16="http://schemas.microsoft.com/office/drawing/2014/main" id="{1373BE84-E008-A4EC-F511-89E0378346C2}"/>
              </a:ext>
            </a:extLst>
          </p:cNvPr>
          <p:cNvSpPr/>
          <p:nvPr>
            <p:custDataLst>
              <p:tags r:id="rId23"/>
            </p:custDataLst>
          </p:nvPr>
        </p:nvSpPr>
        <p:spPr>
          <a:xfrm>
            <a:off x="1511035" y="3539957"/>
            <a:ext cx="344556" cy="344556"/>
          </a:xfrm>
          <a:prstGeom prst="ellipse">
            <a:avLst/>
          </a:prstGeom>
          <a:solidFill>
            <a:srgbClr val="2987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3</a:t>
            </a:r>
          </a:p>
        </p:txBody>
      </p:sp>
      <p:sp>
        <p:nvSpPr>
          <p:cNvPr id="28" name="Flèche : bas 27">
            <a:extLst>
              <a:ext uri="{FF2B5EF4-FFF2-40B4-BE49-F238E27FC236}">
                <a16:creationId xmlns:a16="http://schemas.microsoft.com/office/drawing/2014/main" id="{8AF62671-66C6-C576-1AE7-D693570FEC41}"/>
              </a:ext>
            </a:extLst>
          </p:cNvPr>
          <p:cNvSpPr/>
          <p:nvPr>
            <p:custDataLst>
              <p:tags r:id="rId24"/>
            </p:custDataLst>
          </p:nvPr>
        </p:nvSpPr>
        <p:spPr>
          <a:xfrm>
            <a:off x="2490385" y="5394686"/>
            <a:ext cx="144000" cy="1800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
        <p:nvSpPr>
          <p:cNvPr id="29" name="Flèche : bas 28">
            <a:extLst>
              <a:ext uri="{FF2B5EF4-FFF2-40B4-BE49-F238E27FC236}">
                <a16:creationId xmlns:a16="http://schemas.microsoft.com/office/drawing/2014/main" id="{8E7E1CCC-AFAE-7E25-8588-F2D162E456DA}"/>
              </a:ext>
            </a:extLst>
          </p:cNvPr>
          <p:cNvSpPr/>
          <p:nvPr>
            <p:custDataLst>
              <p:tags r:id="rId25"/>
            </p:custDataLst>
          </p:nvPr>
        </p:nvSpPr>
        <p:spPr>
          <a:xfrm>
            <a:off x="4699811" y="5394686"/>
            <a:ext cx="144000" cy="1800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
        <p:nvSpPr>
          <p:cNvPr id="30" name="Flèche : bas 29">
            <a:extLst>
              <a:ext uri="{FF2B5EF4-FFF2-40B4-BE49-F238E27FC236}">
                <a16:creationId xmlns:a16="http://schemas.microsoft.com/office/drawing/2014/main" id="{77962A2D-6A4A-C0B2-C471-2F56C6FDD414}"/>
              </a:ext>
            </a:extLst>
          </p:cNvPr>
          <p:cNvSpPr/>
          <p:nvPr>
            <p:custDataLst>
              <p:tags r:id="rId26"/>
            </p:custDataLst>
          </p:nvPr>
        </p:nvSpPr>
        <p:spPr>
          <a:xfrm>
            <a:off x="6930546" y="5394686"/>
            <a:ext cx="144000" cy="1800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
        <p:nvSpPr>
          <p:cNvPr id="31" name="Flèche : bas 30">
            <a:extLst>
              <a:ext uri="{FF2B5EF4-FFF2-40B4-BE49-F238E27FC236}">
                <a16:creationId xmlns:a16="http://schemas.microsoft.com/office/drawing/2014/main" id="{26E1BD35-53EB-48D5-7B44-68CE58C2EDFA}"/>
              </a:ext>
            </a:extLst>
          </p:cNvPr>
          <p:cNvSpPr/>
          <p:nvPr>
            <p:custDataLst>
              <p:tags r:id="rId27"/>
            </p:custDataLst>
          </p:nvPr>
        </p:nvSpPr>
        <p:spPr>
          <a:xfrm>
            <a:off x="9150129" y="5394686"/>
            <a:ext cx="144000" cy="1800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
        <p:nvSpPr>
          <p:cNvPr id="32" name="Rectangle : coins arrondis 31">
            <a:extLst>
              <a:ext uri="{FF2B5EF4-FFF2-40B4-BE49-F238E27FC236}">
                <a16:creationId xmlns:a16="http://schemas.microsoft.com/office/drawing/2014/main" id="{2B02138A-7014-F2EC-8919-3039FBB223F6}"/>
              </a:ext>
            </a:extLst>
          </p:cNvPr>
          <p:cNvSpPr/>
          <p:nvPr>
            <p:custDataLst>
              <p:tags r:id="rId28"/>
            </p:custDataLst>
          </p:nvPr>
        </p:nvSpPr>
        <p:spPr>
          <a:xfrm>
            <a:off x="915098" y="908100"/>
            <a:ext cx="10555356" cy="4420627"/>
          </a:xfrm>
          <a:prstGeom prst="roundRect">
            <a:avLst>
              <a:gd name="adj" fmla="val 322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b="1">
                <a:solidFill>
                  <a:srgbClr val="002060"/>
                </a:solidFill>
              </a:rPr>
              <a:t>IT</a:t>
            </a:r>
          </a:p>
        </p:txBody>
      </p:sp>
      <p:sp>
        <p:nvSpPr>
          <p:cNvPr id="33" name="Rectangle : coins arrondis 32">
            <a:extLst>
              <a:ext uri="{FF2B5EF4-FFF2-40B4-BE49-F238E27FC236}">
                <a16:creationId xmlns:a16="http://schemas.microsoft.com/office/drawing/2014/main" id="{28D0E87F-B36A-D4FB-EF36-3CAE9E6E7D6B}"/>
              </a:ext>
            </a:extLst>
          </p:cNvPr>
          <p:cNvSpPr/>
          <p:nvPr>
            <p:custDataLst>
              <p:tags r:id="rId29"/>
            </p:custDataLst>
          </p:nvPr>
        </p:nvSpPr>
        <p:spPr>
          <a:xfrm>
            <a:off x="915097" y="5651236"/>
            <a:ext cx="10555357" cy="622545"/>
          </a:xfrm>
          <a:prstGeom prst="roundRect">
            <a:avLst>
              <a:gd name="adj" fmla="val 960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b="1">
                <a:solidFill>
                  <a:srgbClr val="002060"/>
                </a:solidFill>
              </a:rPr>
              <a:t>METIER</a:t>
            </a:r>
          </a:p>
        </p:txBody>
      </p:sp>
      <p:pic>
        <p:nvPicPr>
          <p:cNvPr id="34" name="Graphique 33">
            <a:extLst>
              <a:ext uri="{FF2B5EF4-FFF2-40B4-BE49-F238E27FC236}">
                <a16:creationId xmlns:a16="http://schemas.microsoft.com/office/drawing/2014/main" id="{2E3EED15-9845-0F5D-F89F-F970031234BF}"/>
              </a:ext>
            </a:extLst>
          </p:cNvPr>
          <p:cNvPicPr>
            <a:picLocks noChangeAspect="1"/>
          </p:cNvPicPr>
          <p:nvPr>
            <p:custDataLst>
              <p:tags r:id="rId30"/>
            </p:custDataLst>
          </p:nvPr>
        </p:nvPicPr>
        <p:blipFill rotWithShape="1">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b="56926"/>
          <a:stretch/>
        </p:blipFill>
        <p:spPr>
          <a:xfrm>
            <a:off x="5473088" y="3983513"/>
            <a:ext cx="763369" cy="313405"/>
          </a:xfrm>
          <a:prstGeom prst="rect">
            <a:avLst/>
          </a:prstGeom>
        </p:spPr>
      </p:pic>
      <p:sp>
        <p:nvSpPr>
          <p:cNvPr id="35" name="Rectangle 34">
            <a:extLst>
              <a:ext uri="{FF2B5EF4-FFF2-40B4-BE49-F238E27FC236}">
                <a16:creationId xmlns:a16="http://schemas.microsoft.com/office/drawing/2014/main" id="{34D4B6C6-83FB-A4DD-5DE7-64CB129FE94E}"/>
              </a:ext>
            </a:extLst>
          </p:cNvPr>
          <p:cNvSpPr/>
          <p:nvPr>
            <p:custDataLst>
              <p:tags r:id="rId31"/>
            </p:custDataLst>
          </p:nvPr>
        </p:nvSpPr>
        <p:spPr>
          <a:xfrm>
            <a:off x="8590100" y="4439785"/>
            <a:ext cx="1618485" cy="7576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PLATFORM ENGINEERING</a:t>
            </a:r>
          </a:p>
        </p:txBody>
      </p:sp>
      <p:sp>
        <p:nvSpPr>
          <p:cNvPr id="36" name="Rectangle 35">
            <a:extLst>
              <a:ext uri="{FF2B5EF4-FFF2-40B4-BE49-F238E27FC236}">
                <a16:creationId xmlns:a16="http://schemas.microsoft.com/office/drawing/2014/main" id="{85E42931-EF09-6565-F694-4F1EC28F0C36}"/>
              </a:ext>
            </a:extLst>
          </p:cNvPr>
          <p:cNvSpPr/>
          <p:nvPr/>
        </p:nvSpPr>
        <p:spPr>
          <a:xfrm>
            <a:off x="7380602" y="3794110"/>
            <a:ext cx="499300"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3600" b="1" i="1" cap="none" spc="0">
                <a:ln/>
                <a:solidFill>
                  <a:srgbClr val="002060"/>
                </a:solidFill>
                <a:effectLst/>
              </a:rPr>
              <a:t>T</a:t>
            </a:r>
          </a:p>
        </p:txBody>
      </p:sp>
      <p:pic>
        <p:nvPicPr>
          <p:cNvPr id="37" name="Picture 2" descr="Collections – Platform Engineering Store">
            <a:extLst>
              <a:ext uri="{FF2B5EF4-FFF2-40B4-BE49-F238E27FC236}">
                <a16:creationId xmlns:a16="http://schemas.microsoft.com/office/drawing/2014/main" id="{2848489F-6BC8-3A29-307B-21E234E21499}"/>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r="68495"/>
          <a:stretch/>
        </p:blipFill>
        <p:spPr bwMode="auto">
          <a:xfrm>
            <a:off x="9236997" y="3907356"/>
            <a:ext cx="437435" cy="45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6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p:txBody>
          <a:bodyPr/>
          <a:lstStyle/>
          <a:p>
            <a:r>
              <a:rPr lang="fr-FR"/>
              <a:t>Du besoin métier aux réponses IT</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8</a:t>
            </a:fld>
            <a:endParaRPr lang="fr-FR"/>
          </a:p>
        </p:txBody>
      </p:sp>
      <p:sp>
        <p:nvSpPr>
          <p:cNvPr id="8" name="Rectangle : coins arrondis 7">
            <a:extLst>
              <a:ext uri="{FF2B5EF4-FFF2-40B4-BE49-F238E27FC236}">
                <a16:creationId xmlns:a16="http://schemas.microsoft.com/office/drawing/2014/main" id="{F45A897D-2DF5-D593-C45C-23F9FE8DF9B7}"/>
              </a:ext>
            </a:extLst>
          </p:cNvPr>
          <p:cNvSpPr/>
          <p:nvPr>
            <p:custDataLst>
              <p:tags r:id="rId1"/>
            </p:custDataLst>
          </p:nvPr>
        </p:nvSpPr>
        <p:spPr>
          <a:xfrm>
            <a:off x="744488" y="3900040"/>
            <a:ext cx="10887986" cy="800056"/>
          </a:xfrm>
          <a:prstGeom prst="roundRect">
            <a:avLst>
              <a:gd name="adj" fmla="val 3222"/>
            </a:avLst>
          </a:prstGeom>
          <a:noFill/>
          <a:ln w="3175">
            <a:solidFill>
              <a:srgbClr val="0D5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fr-FR" b="1">
              <a:solidFill>
                <a:srgbClr val="002060"/>
              </a:solidFill>
            </a:endParaRPr>
          </a:p>
        </p:txBody>
      </p:sp>
      <p:sp>
        <p:nvSpPr>
          <p:cNvPr id="9" name="Rectangle : coins arrondis 8">
            <a:extLst>
              <a:ext uri="{FF2B5EF4-FFF2-40B4-BE49-F238E27FC236}">
                <a16:creationId xmlns:a16="http://schemas.microsoft.com/office/drawing/2014/main" id="{EDEA4BB8-612A-4EFC-17CA-EFDE85B61F6E}"/>
              </a:ext>
            </a:extLst>
          </p:cNvPr>
          <p:cNvSpPr/>
          <p:nvPr>
            <p:custDataLst>
              <p:tags r:id="rId2"/>
            </p:custDataLst>
          </p:nvPr>
        </p:nvSpPr>
        <p:spPr>
          <a:xfrm>
            <a:off x="744487" y="1293587"/>
            <a:ext cx="10889974" cy="1509843"/>
          </a:xfrm>
          <a:prstGeom prst="roundRect">
            <a:avLst>
              <a:gd name="adj" fmla="val 3222"/>
            </a:avLst>
          </a:prstGeom>
          <a:noFill/>
          <a:ln w="3175">
            <a:solidFill>
              <a:srgbClr val="0D5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b="1">
                <a:solidFill>
                  <a:srgbClr val="002060"/>
                </a:solidFill>
              </a:rPr>
              <a:t>METIER</a:t>
            </a:r>
          </a:p>
        </p:txBody>
      </p:sp>
      <p:sp>
        <p:nvSpPr>
          <p:cNvPr id="10" name="Rectangle 9">
            <a:extLst>
              <a:ext uri="{FF2B5EF4-FFF2-40B4-BE49-F238E27FC236}">
                <a16:creationId xmlns:a16="http://schemas.microsoft.com/office/drawing/2014/main" id="{E72102FC-D348-821F-A5AE-5821E7648F07}"/>
              </a:ext>
            </a:extLst>
          </p:cNvPr>
          <p:cNvSpPr/>
          <p:nvPr>
            <p:custDataLst>
              <p:tags r:id="rId3"/>
            </p:custDataLst>
          </p:nvPr>
        </p:nvSpPr>
        <p:spPr>
          <a:xfrm>
            <a:off x="843865" y="1414148"/>
            <a:ext cx="9623741" cy="723877"/>
          </a:xfrm>
          <a:prstGeom prst="rect">
            <a:avLst/>
          </a:prstGeom>
          <a:noFill/>
          <a:ln w="31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a:solidFill>
                  <a:srgbClr val="002060"/>
                </a:solidFill>
              </a:rPr>
              <a:t>De quoi j’ai besoin ?</a:t>
            </a:r>
          </a:p>
        </p:txBody>
      </p:sp>
      <p:sp>
        <p:nvSpPr>
          <p:cNvPr id="11" name="Rectangle 10">
            <a:extLst>
              <a:ext uri="{FF2B5EF4-FFF2-40B4-BE49-F238E27FC236}">
                <a16:creationId xmlns:a16="http://schemas.microsoft.com/office/drawing/2014/main" id="{10123151-F61F-5A8D-1DD6-B1968C8BA835}"/>
              </a:ext>
            </a:extLst>
          </p:cNvPr>
          <p:cNvSpPr/>
          <p:nvPr>
            <p:custDataLst>
              <p:tags r:id="rId4"/>
            </p:custDataLst>
          </p:nvPr>
        </p:nvSpPr>
        <p:spPr>
          <a:xfrm>
            <a:off x="1009517" y="1762849"/>
            <a:ext cx="1634545"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i="1">
                <a:solidFill>
                  <a:srgbClr val="002060"/>
                </a:solidFill>
              </a:rPr>
              <a:t>Stratégie d’entreprise</a:t>
            </a:r>
          </a:p>
        </p:txBody>
      </p:sp>
      <p:sp>
        <p:nvSpPr>
          <p:cNvPr id="12" name="Rectangle 11">
            <a:extLst>
              <a:ext uri="{FF2B5EF4-FFF2-40B4-BE49-F238E27FC236}">
                <a16:creationId xmlns:a16="http://schemas.microsoft.com/office/drawing/2014/main" id="{AEBB11D6-7537-13B3-51D0-3622B9372EB8}"/>
              </a:ext>
            </a:extLst>
          </p:cNvPr>
          <p:cNvSpPr/>
          <p:nvPr>
            <p:custDataLst>
              <p:tags r:id="rId5"/>
            </p:custDataLst>
          </p:nvPr>
        </p:nvSpPr>
        <p:spPr>
          <a:xfrm>
            <a:off x="3279171" y="1762849"/>
            <a:ext cx="1634545"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i="1">
                <a:solidFill>
                  <a:srgbClr val="002060"/>
                </a:solidFill>
              </a:rPr>
              <a:t>Réalité terrain</a:t>
            </a:r>
          </a:p>
        </p:txBody>
      </p:sp>
      <p:sp>
        <p:nvSpPr>
          <p:cNvPr id="13" name="Rectangle 12">
            <a:extLst>
              <a:ext uri="{FF2B5EF4-FFF2-40B4-BE49-F238E27FC236}">
                <a16:creationId xmlns:a16="http://schemas.microsoft.com/office/drawing/2014/main" id="{6E2E4AD1-55FA-935E-2A92-D3FAF5B90911}"/>
              </a:ext>
            </a:extLst>
          </p:cNvPr>
          <p:cNvSpPr/>
          <p:nvPr>
            <p:custDataLst>
              <p:tags r:id="rId6"/>
            </p:custDataLst>
          </p:nvPr>
        </p:nvSpPr>
        <p:spPr>
          <a:xfrm>
            <a:off x="5548825" y="1762849"/>
            <a:ext cx="1634545"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i="1">
                <a:solidFill>
                  <a:srgbClr val="002060"/>
                </a:solidFill>
              </a:rPr>
              <a:t>Innovation</a:t>
            </a:r>
          </a:p>
        </p:txBody>
      </p:sp>
      <p:sp>
        <p:nvSpPr>
          <p:cNvPr id="14" name="Rectangle 13">
            <a:extLst>
              <a:ext uri="{FF2B5EF4-FFF2-40B4-BE49-F238E27FC236}">
                <a16:creationId xmlns:a16="http://schemas.microsoft.com/office/drawing/2014/main" id="{DA1C89CA-3DFE-42D3-09AF-76ADC7EACB8D}"/>
              </a:ext>
            </a:extLst>
          </p:cNvPr>
          <p:cNvSpPr/>
          <p:nvPr>
            <p:custDataLst>
              <p:tags r:id="rId7"/>
            </p:custDataLst>
          </p:nvPr>
        </p:nvSpPr>
        <p:spPr>
          <a:xfrm>
            <a:off x="7818478" y="1752381"/>
            <a:ext cx="1634545"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i="1">
                <a:solidFill>
                  <a:srgbClr val="002060"/>
                </a:solidFill>
              </a:rPr>
              <a:t>Digitalisation</a:t>
            </a:r>
          </a:p>
        </p:txBody>
      </p:sp>
      <p:sp>
        <p:nvSpPr>
          <p:cNvPr id="15" name="Rectangle 14">
            <a:extLst>
              <a:ext uri="{FF2B5EF4-FFF2-40B4-BE49-F238E27FC236}">
                <a16:creationId xmlns:a16="http://schemas.microsoft.com/office/drawing/2014/main" id="{419CF04A-AF41-442E-E6D2-0C083A3144DC}"/>
              </a:ext>
            </a:extLst>
          </p:cNvPr>
          <p:cNvSpPr/>
          <p:nvPr>
            <p:custDataLst>
              <p:tags r:id="rId8"/>
            </p:custDataLst>
          </p:nvPr>
        </p:nvSpPr>
        <p:spPr>
          <a:xfrm>
            <a:off x="843865" y="2229693"/>
            <a:ext cx="3132000" cy="457200"/>
          </a:xfrm>
          <a:prstGeom prst="rect">
            <a:avLst/>
          </a:prstGeom>
          <a:solidFill>
            <a:srgbClr val="298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APPLICATION METIER</a:t>
            </a:r>
          </a:p>
        </p:txBody>
      </p:sp>
      <p:sp>
        <p:nvSpPr>
          <p:cNvPr id="16" name="Rectangle 15">
            <a:extLst>
              <a:ext uri="{FF2B5EF4-FFF2-40B4-BE49-F238E27FC236}">
                <a16:creationId xmlns:a16="http://schemas.microsoft.com/office/drawing/2014/main" id="{5B272184-D298-445A-087D-400FB909CF05}"/>
              </a:ext>
            </a:extLst>
          </p:cNvPr>
          <p:cNvSpPr/>
          <p:nvPr>
            <p:custDataLst>
              <p:tags r:id="rId9"/>
            </p:custDataLst>
          </p:nvPr>
        </p:nvSpPr>
        <p:spPr>
          <a:xfrm>
            <a:off x="4089735" y="2229693"/>
            <a:ext cx="3132000" cy="457200"/>
          </a:xfrm>
          <a:prstGeom prst="rect">
            <a:avLst/>
          </a:prstGeom>
          <a:solidFill>
            <a:srgbClr val="298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RAPPORTS &amp; KPI</a:t>
            </a:r>
          </a:p>
        </p:txBody>
      </p:sp>
      <p:sp>
        <p:nvSpPr>
          <p:cNvPr id="17" name="Rectangle 16">
            <a:extLst>
              <a:ext uri="{FF2B5EF4-FFF2-40B4-BE49-F238E27FC236}">
                <a16:creationId xmlns:a16="http://schemas.microsoft.com/office/drawing/2014/main" id="{3750EF46-9783-A3C9-EDA1-E18FD21F6246}"/>
              </a:ext>
            </a:extLst>
          </p:cNvPr>
          <p:cNvSpPr/>
          <p:nvPr>
            <p:custDataLst>
              <p:tags r:id="rId10"/>
            </p:custDataLst>
          </p:nvPr>
        </p:nvSpPr>
        <p:spPr>
          <a:xfrm>
            <a:off x="7335606" y="2229693"/>
            <a:ext cx="3132000" cy="457200"/>
          </a:xfrm>
          <a:prstGeom prst="rect">
            <a:avLst/>
          </a:prstGeom>
          <a:solidFill>
            <a:srgbClr val="298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PROCESSUS METIER</a:t>
            </a:r>
          </a:p>
        </p:txBody>
      </p:sp>
      <p:sp>
        <p:nvSpPr>
          <p:cNvPr id="18" name="Rectangle 17">
            <a:extLst>
              <a:ext uri="{FF2B5EF4-FFF2-40B4-BE49-F238E27FC236}">
                <a16:creationId xmlns:a16="http://schemas.microsoft.com/office/drawing/2014/main" id="{7266060E-290B-EE8E-D30C-B79514952404}"/>
              </a:ext>
            </a:extLst>
          </p:cNvPr>
          <p:cNvSpPr/>
          <p:nvPr>
            <p:custDataLst>
              <p:tags r:id="rId11"/>
            </p:custDataLst>
          </p:nvPr>
        </p:nvSpPr>
        <p:spPr>
          <a:xfrm>
            <a:off x="843985" y="4053911"/>
            <a:ext cx="9623741" cy="457200"/>
          </a:xfrm>
          <a:prstGeom prst="rect">
            <a:avLst/>
          </a:prstGeom>
          <a:solidFill>
            <a:srgbClr val="338C7E"/>
          </a:solidFill>
          <a:ln>
            <a:solidFill>
              <a:srgbClr val="338C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REFERENTIELS D’ENTREPRISE</a:t>
            </a:r>
          </a:p>
        </p:txBody>
      </p:sp>
      <p:sp>
        <p:nvSpPr>
          <p:cNvPr id="19" name="Rectangle 18">
            <a:extLst>
              <a:ext uri="{FF2B5EF4-FFF2-40B4-BE49-F238E27FC236}">
                <a16:creationId xmlns:a16="http://schemas.microsoft.com/office/drawing/2014/main" id="{326FF886-6191-439E-2546-BCAA6DB2543A}"/>
              </a:ext>
            </a:extLst>
          </p:cNvPr>
          <p:cNvSpPr/>
          <p:nvPr>
            <p:custDataLst>
              <p:tags r:id="rId12"/>
            </p:custDataLst>
          </p:nvPr>
        </p:nvSpPr>
        <p:spPr>
          <a:xfrm>
            <a:off x="843985" y="2884085"/>
            <a:ext cx="9677413" cy="9442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200" b="1">
                <a:solidFill>
                  <a:srgbClr val="002060"/>
                </a:solidFill>
              </a:rPr>
              <a:t>SOLUTIONS TECHNOLOGIQUES ET DONNES APPLICATIVES</a:t>
            </a:r>
          </a:p>
        </p:txBody>
      </p:sp>
      <p:pic>
        <p:nvPicPr>
          <p:cNvPr id="20" name="Picture 8" descr="Microsoft Power Platform | PowerBI | PowerApps | Power Automate">
            <a:extLst>
              <a:ext uri="{FF2B5EF4-FFF2-40B4-BE49-F238E27FC236}">
                <a16:creationId xmlns:a16="http://schemas.microsoft.com/office/drawing/2014/main" id="{E1D68D31-CDB1-7679-EC5F-C88ACC97C930}"/>
              </a:ext>
            </a:extLst>
          </p:cNvPr>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3853599" y="3253128"/>
            <a:ext cx="454515" cy="45451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93CE22CB-E169-B4C6-8FA3-46B3CB35F33D}"/>
              </a:ext>
            </a:extLst>
          </p:cNvPr>
          <p:cNvPicPr>
            <a:picLocks noChangeAspect="1"/>
          </p:cNvPicPr>
          <p:nvPr>
            <p:custDataLst>
              <p:tags r:id="rId14"/>
            </p:custDataLst>
          </p:nvPr>
        </p:nvPicPr>
        <p:blipFill>
          <a:blip r:embed="rId29"/>
          <a:stretch>
            <a:fillRect/>
          </a:stretch>
        </p:blipFill>
        <p:spPr>
          <a:xfrm>
            <a:off x="4693678" y="3253128"/>
            <a:ext cx="454516" cy="454516"/>
          </a:xfrm>
          <a:prstGeom prst="rect">
            <a:avLst/>
          </a:prstGeom>
        </p:spPr>
      </p:pic>
      <p:pic>
        <p:nvPicPr>
          <p:cNvPr id="22" name="Image 21">
            <a:extLst>
              <a:ext uri="{FF2B5EF4-FFF2-40B4-BE49-F238E27FC236}">
                <a16:creationId xmlns:a16="http://schemas.microsoft.com/office/drawing/2014/main" id="{C33982A5-31A9-B47C-B34D-6F39393E2010}"/>
              </a:ext>
            </a:extLst>
          </p:cNvPr>
          <p:cNvPicPr>
            <a:picLocks noChangeAspect="1"/>
          </p:cNvPicPr>
          <p:nvPr>
            <p:custDataLst>
              <p:tags r:id="rId15"/>
            </p:custDataLst>
          </p:nvPr>
        </p:nvPicPr>
        <p:blipFill>
          <a:blip r:embed="rId30"/>
          <a:stretch>
            <a:fillRect/>
          </a:stretch>
        </p:blipFill>
        <p:spPr>
          <a:xfrm>
            <a:off x="5644597" y="3255555"/>
            <a:ext cx="454515" cy="454515"/>
          </a:xfrm>
          <a:prstGeom prst="rect">
            <a:avLst/>
          </a:prstGeom>
        </p:spPr>
      </p:pic>
      <p:sp>
        <p:nvSpPr>
          <p:cNvPr id="23" name="Rectangle 22">
            <a:extLst>
              <a:ext uri="{FF2B5EF4-FFF2-40B4-BE49-F238E27FC236}">
                <a16:creationId xmlns:a16="http://schemas.microsoft.com/office/drawing/2014/main" id="{C95D65A7-BCAD-51E4-E1C4-5FAAFD6AB3E6}"/>
              </a:ext>
            </a:extLst>
          </p:cNvPr>
          <p:cNvSpPr/>
          <p:nvPr>
            <p:custDataLst>
              <p:tags r:id="rId16"/>
            </p:custDataLst>
          </p:nvPr>
        </p:nvSpPr>
        <p:spPr>
          <a:xfrm>
            <a:off x="843985" y="4926118"/>
            <a:ext cx="2340000"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IDENTITE</a:t>
            </a:r>
          </a:p>
        </p:txBody>
      </p:sp>
      <p:sp>
        <p:nvSpPr>
          <p:cNvPr id="24" name="Rectangle 23">
            <a:extLst>
              <a:ext uri="{FF2B5EF4-FFF2-40B4-BE49-F238E27FC236}">
                <a16:creationId xmlns:a16="http://schemas.microsoft.com/office/drawing/2014/main" id="{A61C9B16-DB77-CC1B-FBEE-07C962EB02F5}"/>
              </a:ext>
            </a:extLst>
          </p:cNvPr>
          <p:cNvSpPr/>
          <p:nvPr>
            <p:custDataLst>
              <p:tags r:id="rId17"/>
            </p:custDataLst>
          </p:nvPr>
        </p:nvSpPr>
        <p:spPr>
          <a:xfrm>
            <a:off x="3271899" y="4926118"/>
            <a:ext cx="2340000"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SECURITE</a:t>
            </a:r>
          </a:p>
        </p:txBody>
      </p:sp>
      <p:sp>
        <p:nvSpPr>
          <p:cNvPr id="25" name="Rectangle 24">
            <a:extLst>
              <a:ext uri="{FF2B5EF4-FFF2-40B4-BE49-F238E27FC236}">
                <a16:creationId xmlns:a16="http://schemas.microsoft.com/office/drawing/2014/main" id="{CA9D2894-9446-E98B-E07F-05173A929763}"/>
              </a:ext>
            </a:extLst>
          </p:cNvPr>
          <p:cNvSpPr/>
          <p:nvPr>
            <p:custDataLst>
              <p:tags r:id="rId18"/>
            </p:custDataLst>
          </p:nvPr>
        </p:nvSpPr>
        <p:spPr>
          <a:xfrm>
            <a:off x="5699813" y="4920687"/>
            <a:ext cx="2340000"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NETWORK</a:t>
            </a:r>
          </a:p>
        </p:txBody>
      </p:sp>
      <p:sp>
        <p:nvSpPr>
          <p:cNvPr id="26" name="Rectangle 25">
            <a:extLst>
              <a:ext uri="{FF2B5EF4-FFF2-40B4-BE49-F238E27FC236}">
                <a16:creationId xmlns:a16="http://schemas.microsoft.com/office/drawing/2014/main" id="{D0D8D848-C3FD-645E-CFA2-E9EBFF5D7A18}"/>
              </a:ext>
            </a:extLst>
          </p:cNvPr>
          <p:cNvSpPr/>
          <p:nvPr>
            <p:custDataLst>
              <p:tags r:id="rId19"/>
            </p:custDataLst>
          </p:nvPr>
        </p:nvSpPr>
        <p:spPr>
          <a:xfrm>
            <a:off x="8127726" y="4920222"/>
            <a:ext cx="2340000" cy="456052"/>
          </a:xfrm>
          <a:prstGeom prst="rect">
            <a:avLst/>
          </a:prstGeom>
          <a:solidFill>
            <a:srgbClr val="0D54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MONITORING</a:t>
            </a:r>
          </a:p>
        </p:txBody>
      </p:sp>
      <p:sp>
        <p:nvSpPr>
          <p:cNvPr id="27" name="Rectangle : coins arrondis 26">
            <a:extLst>
              <a:ext uri="{FF2B5EF4-FFF2-40B4-BE49-F238E27FC236}">
                <a16:creationId xmlns:a16="http://schemas.microsoft.com/office/drawing/2014/main" id="{10BFECEE-3A8B-39A8-801C-87720CA91E63}"/>
              </a:ext>
            </a:extLst>
          </p:cNvPr>
          <p:cNvSpPr/>
          <p:nvPr>
            <p:custDataLst>
              <p:tags r:id="rId20"/>
            </p:custDataLst>
          </p:nvPr>
        </p:nvSpPr>
        <p:spPr>
          <a:xfrm>
            <a:off x="744607" y="4792734"/>
            <a:ext cx="10889973" cy="714648"/>
          </a:xfrm>
          <a:prstGeom prst="roundRect">
            <a:avLst>
              <a:gd name="adj" fmla="val 3222"/>
            </a:avLst>
          </a:prstGeom>
          <a:noFill/>
          <a:ln w="3175">
            <a:solidFill>
              <a:srgbClr val="0D5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fr-FR" b="1">
              <a:solidFill>
                <a:srgbClr val="002060"/>
              </a:solidFill>
            </a:endParaRPr>
          </a:p>
        </p:txBody>
      </p:sp>
      <p:sp>
        <p:nvSpPr>
          <p:cNvPr id="28" name="Rectangle : coins arrondis 27">
            <a:extLst>
              <a:ext uri="{FF2B5EF4-FFF2-40B4-BE49-F238E27FC236}">
                <a16:creationId xmlns:a16="http://schemas.microsoft.com/office/drawing/2014/main" id="{353B6EED-6BAA-80EB-128F-2D577AA35A6B}"/>
              </a:ext>
            </a:extLst>
          </p:cNvPr>
          <p:cNvSpPr/>
          <p:nvPr>
            <p:custDataLst>
              <p:tags r:id="rId21"/>
            </p:custDataLst>
          </p:nvPr>
        </p:nvSpPr>
        <p:spPr>
          <a:xfrm>
            <a:off x="744487" y="2884205"/>
            <a:ext cx="10887985" cy="944265"/>
          </a:xfrm>
          <a:prstGeom prst="roundRect">
            <a:avLst>
              <a:gd name="adj" fmla="val 3222"/>
            </a:avLst>
          </a:prstGeom>
          <a:noFill/>
          <a:ln w="3175">
            <a:solidFill>
              <a:srgbClr val="0D5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fr-FR" b="1">
              <a:solidFill>
                <a:srgbClr val="002060"/>
              </a:solidFill>
            </a:endParaRPr>
          </a:p>
        </p:txBody>
      </p:sp>
      <p:pic>
        <p:nvPicPr>
          <p:cNvPr id="29" name="Graphique 28">
            <a:extLst>
              <a:ext uri="{FF2B5EF4-FFF2-40B4-BE49-F238E27FC236}">
                <a16:creationId xmlns:a16="http://schemas.microsoft.com/office/drawing/2014/main" id="{7E0ECDC2-35A8-EEEA-9CB5-F3A00EB1B31D}"/>
              </a:ext>
            </a:extLst>
          </p:cNvPr>
          <p:cNvPicPr>
            <a:picLocks noChangeAspect="1"/>
          </p:cNvPicPr>
          <p:nvPr>
            <p:custDataLst>
              <p:tags r:id="rId22"/>
            </p:custDataLst>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b="56926"/>
          <a:stretch/>
        </p:blipFill>
        <p:spPr>
          <a:xfrm>
            <a:off x="6484677" y="3289957"/>
            <a:ext cx="1017369" cy="417686"/>
          </a:xfrm>
          <a:prstGeom prst="rect">
            <a:avLst/>
          </a:prstGeom>
        </p:spPr>
      </p:pic>
      <p:sp>
        <p:nvSpPr>
          <p:cNvPr id="30" name="Rectangle : coins arrondis 29">
            <a:extLst>
              <a:ext uri="{FF2B5EF4-FFF2-40B4-BE49-F238E27FC236}">
                <a16:creationId xmlns:a16="http://schemas.microsoft.com/office/drawing/2014/main" id="{1F025999-7616-3C3D-AC48-A1A257336774}"/>
              </a:ext>
            </a:extLst>
          </p:cNvPr>
          <p:cNvSpPr/>
          <p:nvPr>
            <p:custDataLst>
              <p:tags r:id="rId23"/>
            </p:custDataLst>
          </p:nvPr>
        </p:nvSpPr>
        <p:spPr>
          <a:xfrm>
            <a:off x="10454478" y="2891407"/>
            <a:ext cx="1254183" cy="877395"/>
          </a:xfrm>
          <a:prstGeom prst="roundRect">
            <a:avLst>
              <a:gd name="adj" fmla="val 0"/>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IT</a:t>
            </a:r>
          </a:p>
          <a:p>
            <a:pPr algn="ctr"/>
            <a:r>
              <a:rPr lang="fr-FR" b="1">
                <a:solidFill>
                  <a:srgbClr val="002060"/>
                </a:solidFill>
              </a:rPr>
              <a:t>+</a:t>
            </a:r>
          </a:p>
          <a:p>
            <a:pPr algn="ctr"/>
            <a:r>
              <a:rPr lang="fr-FR" b="1">
                <a:solidFill>
                  <a:srgbClr val="002060"/>
                </a:solidFill>
              </a:rPr>
              <a:t>METIER</a:t>
            </a:r>
          </a:p>
        </p:txBody>
      </p:sp>
      <p:sp>
        <p:nvSpPr>
          <p:cNvPr id="31" name="Rectangle : coins arrondis 30">
            <a:extLst>
              <a:ext uri="{FF2B5EF4-FFF2-40B4-BE49-F238E27FC236}">
                <a16:creationId xmlns:a16="http://schemas.microsoft.com/office/drawing/2014/main" id="{BFF5C835-48D7-2151-908A-D57370D5B8FB}"/>
              </a:ext>
            </a:extLst>
          </p:cNvPr>
          <p:cNvSpPr/>
          <p:nvPr>
            <p:custDataLst>
              <p:tags r:id="rId24"/>
            </p:custDataLst>
          </p:nvPr>
        </p:nvSpPr>
        <p:spPr>
          <a:xfrm>
            <a:off x="10423009" y="3866652"/>
            <a:ext cx="1254183" cy="877395"/>
          </a:xfrm>
          <a:prstGeom prst="roundRect">
            <a:avLst>
              <a:gd name="adj" fmla="val 0"/>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IT</a:t>
            </a:r>
          </a:p>
          <a:p>
            <a:pPr algn="ctr"/>
            <a:r>
              <a:rPr lang="fr-FR" b="1">
                <a:solidFill>
                  <a:srgbClr val="002060"/>
                </a:solidFill>
              </a:rPr>
              <a:t>+</a:t>
            </a:r>
          </a:p>
          <a:p>
            <a:pPr algn="ctr"/>
            <a:r>
              <a:rPr lang="fr-FR" b="1">
                <a:solidFill>
                  <a:srgbClr val="002060"/>
                </a:solidFill>
              </a:rPr>
              <a:t>METIER</a:t>
            </a:r>
          </a:p>
        </p:txBody>
      </p:sp>
      <p:sp>
        <p:nvSpPr>
          <p:cNvPr id="32" name="Rectangle : coins arrondis 31">
            <a:extLst>
              <a:ext uri="{FF2B5EF4-FFF2-40B4-BE49-F238E27FC236}">
                <a16:creationId xmlns:a16="http://schemas.microsoft.com/office/drawing/2014/main" id="{37D2CD17-A191-260F-ECFD-8A87A9E72116}"/>
              </a:ext>
            </a:extLst>
          </p:cNvPr>
          <p:cNvSpPr/>
          <p:nvPr>
            <p:custDataLst>
              <p:tags r:id="rId25"/>
            </p:custDataLst>
          </p:nvPr>
        </p:nvSpPr>
        <p:spPr>
          <a:xfrm>
            <a:off x="10431282" y="4709550"/>
            <a:ext cx="1254183" cy="877395"/>
          </a:xfrm>
          <a:prstGeom prst="roundRect">
            <a:avLst>
              <a:gd name="adj" fmla="val 0"/>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rgbClr val="002060"/>
                </a:solidFill>
              </a:rPr>
              <a:t>IT</a:t>
            </a:r>
          </a:p>
        </p:txBody>
      </p:sp>
    </p:spTree>
    <p:extLst>
      <p:ext uri="{BB962C8B-B14F-4D97-AF65-F5344CB8AC3E}">
        <p14:creationId xmlns:p14="http://schemas.microsoft.com/office/powerpoint/2010/main" val="234584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32A9A09-DD5D-7255-1F0A-04AEE7BDBC10}"/>
              </a:ext>
            </a:extLst>
          </p:cNvPr>
          <p:cNvSpPr>
            <a:spLocks noGrp="1"/>
          </p:cNvSpPr>
          <p:nvPr>
            <p:ph type="title"/>
          </p:nvPr>
        </p:nvSpPr>
        <p:spPr/>
        <p:txBody>
          <a:bodyPr/>
          <a:lstStyle/>
          <a:p>
            <a:r>
              <a:rPr lang="fr-FR"/>
              <a:t>Gouvernance : vision IT / vision métier</a:t>
            </a:r>
          </a:p>
        </p:txBody>
      </p:sp>
      <p:sp>
        <p:nvSpPr>
          <p:cNvPr id="5" name="Espace réservé du numéro de diapositive 4">
            <a:extLst>
              <a:ext uri="{FF2B5EF4-FFF2-40B4-BE49-F238E27FC236}">
                <a16:creationId xmlns:a16="http://schemas.microsoft.com/office/drawing/2014/main" id="{821E704C-0DA5-116C-868B-45739B94870A}"/>
              </a:ext>
            </a:extLst>
          </p:cNvPr>
          <p:cNvSpPr>
            <a:spLocks noGrp="1"/>
          </p:cNvSpPr>
          <p:nvPr>
            <p:ph type="sldNum" sz="quarter" idx="12"/>
          </p:nvPr>
        </p:nvSpPr>
        <p:spPr/>
        <p:txBody>
          <a:bodyPr/>
          <a:lstStyle/>
          <a:p>
            <a:fld id="{F2D2C361-7486-4AB1-8DE5-A0E4E1B2CF91}" type="slidenum">
              <a:rPr lang="fr-FR" smtClean="0"/>
              <a:t>9</a:t>
            </a:fld>
            <a:endParaRPr lang="fr-FR"/>
          </a:p>
        </p:txBody>
      </p:sp>
      <p:sp>
        <p:nvSpPr>
          <p:cNvPr id="57" name="Organigramme : Connecteur 56">
            <a:extLst>
              <a:ext uri="{FF2B5EF4-FFF2-40B4-BE49-F238E27FC236}">
                <a16:creationId xmlns:a16="http://schemas.microsoft.com/office/drawing/2014/main" id="{5797A31A-6C72-3431-2781-2B1FA0F3D21E}"/>
              </a:ext>
            </a:extLst>
          </p:cNvPr>
          <p:cNvSpPr/>
          <p:nvPr>
            <p:custDataLst>
              <p:tags r:id="rId1"/>
            </p:custDataLst>
          </p:nvPr>
        </p:nvSpPr>
        <p:spPr>
          <a:xfrm>
            <a:off x="10324433" y="2990856"/>
            <a:ext cx="1283367" cy="1257299"/>
          </a:xfrm>
          <a:prstGeom prst="flowChartConnector">
            <a:avLst/>
          </a:prstGeom>
          <a:solidFill>
            <a:srgbClr val="FFFFFF"/>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Segoe UI"/>
              <a:ea typeface="+mn-ea"/>
              <a:cs typeface="+mn-cs"/>
            </a:endParaRPr>
          </a:p>
        </p:txBody>
      </p:sp>
      <p:pic>
        <p:nvPicPr>
          <p:cNvPr id="58" name="Graphique 57" descr="Utilisateurs contour">
            <a:extLst>
              <a:ext uri="{FF2B5EF4-FFF2-40B4-BE49-F238E27FC236}">
                <a16:creationId xmlns:a16="http://schemas.microsoft.com/office/drawing/2014/main" id="{BF504371-F98A-5E8B-F4A7-2D640D0D6A8F}"/>
              </a:ext>
            </a:extLst>
          </p:cNvPr>
          <p:cNvPicPr>
            <a:picLocks noChangeAspect="1"/>
          </p:cNvPicPr>
          <p:nvPr>
            <p:custDataLst>
              <p:tags r:id="rId2"/>
            </p:custDataLst>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508917" y="3125961"/>
            <a:ext cx="914400" cy="914400"/>
          </a:xfrm>
          <a:prstGeom prst="rect">
            <a:avLst/>
          </a:prstGeom>
        </p:spPr>
      </p:pic>
      <p:sp>
        <p:nvSpPr>
          <p:cNvPr id="59" name="Rectangle : avec coins arrondis en diagonale 58">
            <a:extLst>
              <a:ext uri="{FF2B5EF4-FFF2-40B4-BE49-F238E27FC236}">
                <a16:creationId xmlns:a16="http://schemas.microsoft.com/office/drawing/2014/main" id="{9163A10D-65A4-B926-AFE1-556BEAB0AA53}"/>
              </a:ext>
            </a:extLst>
          </p:cNvPr>
          <p:cNvSpPr/>
          <p:nvPr>
            <p:custDataLst>
              <p:tags r:id="rId3"/>
            </p:custDataLst>
          </p:nvPr>
        </p:nvSpPr>
        <p:spPr>
          <a:xfrm>
            <a:off x="10508917" y="3866726"/>
            <a:ext cx="914400" cy="189063"/>
          </a:xfrm>
          <a:prstGeom prst="round2Diag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2023F"/>
                </a:solidFill>
                <a:effectLst/>
                <a:uLnTx/>
                <a:uFillTx/>
                <a:latin typeface="Segoe UI"/>
                <a:ea typeface="+mn-ea"/>
                <a:cs typeface="+mn-cs"/>
              </a:rPr>
              <a:t>Métiers</a:t>
            </a:r>
          </a:p>
        </p:txBody>
      </p:sp>
      <p:sp>
        <p:nvSpPr>
          <p:cNvPr id="60" name="Organigramme : Connecteur 59">
            <a:extLst>
              <a:ext uri="{FF2B5EF4-FFF2-40B4-BE49-F238E27FC236}">
                <a16:creationId xmlns:a16="http://schemas.microsoft.com/office/drawing/2014/main" id="{7F7A35F3-BE1A-E97E-2241-4EEB0F52721C}"/>
              </a:ext>
            </a:extLst>
          </p:cNvPr>
          <p:cNvSpPr/>
          <p:nvPr>
            <p:custDataLst>
              <p:tags r:id="rId4"/>
            </p:custDataLst>
          </p:nvPr>
        </p:nvSpPr>
        <p:spPr>
          <a:xfrm>
            <a:off x="730991" y="2990856"/>
            <a:ext cx="1283367" cy="1257299"/>
          </a:xfrm>
          <a:prstGeom prst="flowChartConnector">
            <a:avLst/>
          </a:prstGeom>
          <a:solidFill>
            <a:srgbClr val="FFFFFF"/>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Segoe UI"/>
              <a:ea typeface="+mn-ea"/>
              <a:cs typeface="+mn-cs"/>
            </a:endParaRPr>
          </a:p>
        </p:txBody>
      </p:sp>
      <p:pic>
        <p:nvPicPr>
          <p:cNvPr id="61" name="Graphique 60" descr="Serveur avec un remplissage uni">
            <a:extLst>
              <a:ext uri="{FF2B5EF4-FFF2-40B4-BE49-F238E27FC236}">
                <a16:creationId xmlns:a16="http://schemas.microsoft.com/office/drawing/2014/main" id="{7A6C66E1-2B21-6F79-12AC-5DE26127A01D}"/>
              </a:ext>
            </a:extLst>
          </p:cNvPr>
          <p:cNvPicPr>
            <a:picLocks noChangeAspect="1"/>
          </p:cNvPicPr>
          <p:nvPr>
            <p:custDataLst>
              <p:tags r:id="rId5"/>
            </p:custDataLst>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32326" y="3124516"/>
            <a:ext cx="680696" cy="680696"/>
          </a:xfrm>
          <a:prstGeom prst="rect">
            <a:avLst/>
          </a:prstGeom>
        </p:spPr>
      </p:pic>
      <p:sp>
        <p:nvSpPr>
          <p:cNvPr id="62" name="Rectangle : avec coins arrondis en diagonale 61">
            <a:extLst>
              <a:ext uri="{FF2B5EF4-FFF2-40B4-BE49-F238E27FC236}">
                <a16:creationId xmlns:a16="http://schemas.microsoft.com/office/drawing/2014/main" id="{64604959-9B91-444F-258D-298FF8D68145}"/>
              </a:ext>
            </a:extLst>
          </p:cNvPr>
          <p:cNvSpPr/>
          <p:nvPr>
            <p:custDataLst>
              <p:tags r:id="rId6"/>
            </p:custDataLst>
          </p:nvPr>
        </p:nvSpPr>
        <p:spPr>
          <a:xfrm>
            <a:off x="904193" y="3794620"/>
            <a:ext cx="936961" cy="213860"/>
          </a:xfrm>
          <a:prstGeom prst="round2Diag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a:ln>
                  <a:noFill/>
                </a:ln>
                <a:solidFill>
                  <a:srgbClr val="02023F"/>
                </a:solidFill>
                <a:effectLst/>
                <a:uLnTx/>
                <a:uFillTx/>
                <a:latin typeface="Segoe UI"/>
                <a:ea typeface="+mn-ea"/>
                <a:cs typeface="+mn-cs"/>
              </a:rPr>
              <a:t>IT / Ops</a:t>
            </a:r>
          </a:p>
        </p:txBody>
      </p:sp>
      <p:sp>
        <p:nvSpPr>
          <p:cNvPr id="63" name="Rectangle : coins arrondis 62">
            <a:extLst>
              <a:ext uri="{FF2B5EF4-FFF2-40B4-BE49-F238E27FC236}">
                <a16:creationId xmlns:a16="http://schemas.microsoft.com/office/drawing/2014/main" id="{32E6E23A-580A-CB87-5D74-644380D16B72}"/>
              </a:ext>
            </a:extLst>
          </p:cNvPr>
          <p:cNvSpPr/>
          <p:nvPr>
            <p:custDataLst>
              <p:tags r:id="rId7"/>
            </p:custDataLst>
          </p:nvPr>
        </p:nvSpPr>
        <p:spPr>
          <a:xfrm>
            <a:off x="2536225" y="2213142"/>
            <a:ext cx="2362335" cy="834314"/>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64" name="Rectangle : avec coins arrondis en diagonale 63">
            <a:extLst>
              <a:ext uri="{FF2B5EF4-FFF2-40B4-BE49-F238E27FC236}">
                <a16:creationId xmlns:a16="http://schemas.microsoft.com/office/drawing/2014/main" id="{359975AB-A7D4-1C7E-F938-5DE7934F5870}"/>
              </a:ext>
            </a:extLst>
          </p:cNvPr>
          <p:cNvSpPr/>
          <p:nvPr>
            <p:custDataLst>
              <p:tags r:id="rId8"/>
            </p:custDataLst>
          </p:nvPr>
        </p:nvSpPr>
        <p:spPr>
          <a:xfrm>
            <a:off x="3754614" y="2654220"/>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Réseau</a:t>
            </a:r>
          </a:p>
        </p:txBody>
      </p:sp>
      <p:sp>
        <p:nvSpPr>
          <p:cNvPr id="65" name="Rectangle : avec coins arrondis en diagonale 64">
            <a:extLst>
              <a:ext uri="{FF2B5EF4-FFF2-40B4-BE49-F238E27FC236}">
                <a16:creationId xmlns:a16="http://schemas.microsoft.com/office/drawing/2014/main" id="{C411D4E5-6CAF-BA44-626E-6BE21694119C}"/>
              </a:ext>
            </a:extLst>
          </p:cNvPr>
          <p:cNvSpPr/>
          <p:nvPr>
            <p:custDataLst>
              <p:tags r:id="rId9"/>
            </p:custDataLst>
          </p:nvPr>
        </p:nvSpPr>
        <p:spPr>
          <a:xfrm>
            <a:off x="3754614" y="2365086"/>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Identité</a:t>
            </a:r>
          </a:p>
        </p:txBody>
      </p:sp>
      <p:sp>
        <p:nvSpPr>
          <p:cNvPr id="66" name="Rectangle : avec coins arrondis en diagonale 65">
            <a:extLst>
              <a:ext uri="{FF2B5EF4-FFF2-40B4-BE49-F238E27FC236}">
                <a16:creationId xmlns:a16="http://schemas.microsoft.com/office/drawing/2014/main" id="{5FAC0FD9-249B-62FA-9CF7-36BC96C130B1}"/>
              </a:ext>
            </a:extLst>
          </p:cNvPr>
          <p:cNvSpPr/>
          <p:nvPr>
            <p:custDataLst>
              <p:tags r:id="rId10"/>
            </p:custDataLst>
          </p:nvPr>
        </p:nvSpPr>
        <p:spPr>
          <a:xfrm>
            <a:off x="2683433" y="2365086"/>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Sécurité</a:t>
            </a:r>
          </a:p>
        </p:txBody>
      </p:sp>
      <p:sp>
        <p:nvSpPr>
          <p:cNvPr id="67" name="Rectangle : avec coins arrondis en diagonale 66">
            <a:extLst>
              <a:ext uri="{FF2B5EF4-FFF2-40B4-BE49-F238E27FC236}">
                <a16:creationId xmlns:a16="http://schemas.microsoft.com/office/drawing/2014/main" id="{954669B0-41CA-48F9-F36A-31C49A2E6354}"/>
              </a:ext>
            </a:extLst>
          </p:cNvPr>
          <p:cNvSpPr/>
          <p:nvPr>
            <p:custDataLst>
              <p:tags r:id="rId11"/>
            </p:custDataLst>
          </p:nvPr>
        </p:nvSpPr>
        <p:spPr>
          <a:xfrm>
            <a:off x="2683433" y="2640545"/>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Monitoring</a:t>
            </a:r>
          </a:p>
        </p:txBody>
      </p:sp>
      <p:pic>
        <p:nvPicPr>
          <p:cNvPr id="68" name="Picture 2">
            <a:extLst>
              <a:ext uri="{FF2B5EF4-FFF2-40B4-BE49-F238E27FC236}">
                <a16:creationId xmlns:a16="http://schemas.microsoft.com/office/drawing/2014/main" id="{ADB451CF-5601-F8AF-985C-5D4D7BD669A9}"/>
              </a:ext>
            </a:extLst>
          </p:cNvPr>
          <p:cNvPicPr>
            <a:picLocks noChangeAspect="1" noChangeArrowheads="1"/>
          </p:cNvPicPr>
          <p:nvPr>
            <p:custDataLst>
              <p:tags r:id="rId12"/>
            </p:custDataLst>
          </p:nvPr>
        </p:nvPicPr>
        <p:blipFill>
          <a:blip r:embed="rId58">
            <a:extLst>
              <a:ext uri="{28A0092B-C50C-407E-A947-70E740481C1C}">
                <a14:useLocalDpi xmlns:a14="http://schemas.microsoft.com/office/drawing/2010/main" val="0"/>
              </a:ext>
            </a:extLst>
          </a:blip>
          <a:srcRect/>
          <a:stretch>
            <a:fillRect/>
          </a:stretch>
        </p:blipFill>
        <p:spPr bwMode="auto">
          <a:xfrm>
            <a:off x="3355098" y="3207694"/>
            <a:ext cx="617818" cy="61781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 avec coins arrondis en diagonale 68">
            <a:extLst>
              <a:ext uri="{FF2B5EF4-FFF2-40B4-BE49-F238E27FC236}">
                <a16:creationId xmlns:a16="http://schemas.microsoft.com/office/drawing/2014/main" id="{0A5FD5DE-5808-594C-8C19-21F6C9E775D6}"/>
              </a:ext>
            </a:extLst>
          </p:cNvPr>
          <p:cNvSpPr/>
          <p:nvPr>
            <p:custDataLst>
              <p:tags r:id="rId13"/>
            </p:custDataLst>
          </p:nvPr>
        </p:nvSpPr>
        <p:spPr>
          <a:xfrm>
            <a:off x="3195526" y="3916382"/>
            <a:ext cx="936961" cy="213860"/>
          </a:xfrm>
          <a:prstGeom prst="round2DiagRect">
            <a:avLst/>
          </a:prstGeom>
          <a:solidFill>
            <a:srgbClr val="2987F7"/>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Azure</a:t>
            </a:r>
          </a:p>
        </p:txBody>
      </p:sp>
      <p:sp>
        <p:nvSpPr>
          <p:cNvPr id="70" name="Rectangle : coins arrondis 69">
            <a:extLst>
              <a:ext uri="{FF2B5EF4-FFF2-40B4-BE49-F238E27FC236}">
                <a16:creationId xmlns:a16="http://schemas.microsoft.com/office/drawing/2014/main" id="{04C4BC66-A546-B967-3E51-446C7A920108}"/>
              </a:ext>
            </a:extLst>
          </p:cNvPr>
          <p:cNvSpPr/>
          <p:nvPr>
            <p:custDataLst>
              <p:tags r:id="rId14"/>
            </p:custDataLst>
          </p:nvPr>
        </p:nvSpPr>
        <p:spPr>
          <a:xfrm>
            <a:off x="5081111" y="2219384"/>
            <a:ext cx="2362335" cy="828071"/>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pic>
        <p:nvPicPr>
          <p:cNvPr id="71" name="Picture 6" descr="Data&amp;AI - Microsoft Research">
            <a:extLst>
              <a:ext uri="{FF2B5EF4-FFF2-40B4-BE49-F238E27FC236}">
                <a16:creationId xmlns:a16="http://schemas.microsoft.com/office/drawing/2014/main" id="{4F6FC296-0373-7182-FD2C-70B0C16E692E}"/>
              </a:ext>
            </a:extLst>
          </p:cNvPr>
          <p:cNvPicPr>
            <a:picLocks noChangeAspect="1" noChangeArrowheads="1"/>
          </p:cNvPicPr>
          <p:nvPr>
            <p:custDataLst>
              <p:tags r:id="rId15"/>
            </p:custDataLst>
          </p:nvPr>
        </p:nvPicPr>
        <p:blipFill>
          <a:blip r:embed="rId59">
            <a:extLst>
              <a:ext uri="{28A0092B-C50C-407E-A947-70E740481C1C}">
                <a14:useLocalDpi xmlns:a14="http://schemas.microsoft.com/office/drawing/2010/main" val="0"/>
              </a:ext>
            </a:extLst>
          </a:blip>
          <a:srcRect/>
          <a:stretch>
            <a:fillRect/>
          </a:stretch>
        </p:blipFill>
        <p:spPr bwMode="auto">
          <a:xfrm>
            <a:off x="5850156" y="3122211"/>
            <a:ext cx="786755" cy="786755"/>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 avec coins arrondis en diagonale 71">
            <a:extLst>
              <a:ext uri="{FF2B5EF4-FFF2-40B4-BE49-F238E27FC236}">
                <a16:creationId xmlns:a16="http://schemas.microsoft.com/office/drawing/2014/main" id="{A1C2D3AE-0720-D759-2461-97332BEFA359}"/>
              </a:ext>
            </a:extLst>
          </p:cNvPr>
          <p:cNvSpPr/>
          <p:nvPr>
            <p:custDataLst>
              <p:tags r:id="rId16"/>
            </p:custDataLst>
          </p:nvPr>
        </p:nvSpPr>
        <p:spPr>
          <a:xfrm>
            <a:off x="5226197" y="2675767"/>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Sauvegarde</a:t>
            </a:r>
          </a:p>
        </p:txBody>
      </p:sp>
      <p:sp>
        <p:nvSpPr>
          <p:cNvPr id="73" name="Rectangle : avec coins arrondis en diagonale 72">
            <a:extLst>
              <a:ext uri="{FF2B5EF4-FFF2-40B4-BE49-F238E27FC236}">
                <a16:creationId xmlns:a16="http://schemas.microsoft.com/office/drawing/2014/main" id="{C999C229-5E77-80B3-C9F9-533BEE39E9EF}"/>
              </a:ext>
            </a:extLst>
          </p:cNvPr>
          <p:cNvSpPr/>
          <p:nvPr>
            <p:custDataLst>
              <p:tags r:id="rId17"/>
            </p:custDataLst>
          </p:nvPr>
        </p:nvSpPr>
        <p:spPr>
          <a:xfrm>
            <a:off x="5236914" y="2362974"/>
            <a:ext cx="2050728"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Datas</a:t>
            </a:r>
          </a:p>
        </p:txBody>
      </p:sp>
      <p:sp>
        <p:nvSpPr>
          <p:cNvPr id="74" name="Rectangle : avec coins arrondis en diagonale 73">
            <a:extLst>
              <a:ext uri="{FF2B5EF4-FFF2-40B4-BE49-F238E27FC236}">
                <a16:creationId xmlns:a16="http://schemas.microsoft.com/office/drawing/2014/main" id="{B42DEA41-1CF8-DFFA-6B94-CBF15F674A2E}"/>
              </a:ext>
            </a:extLst>
          </p:cNvPr>
          <p:cNvSpPr/>
          <p:nvPr>
            <p:custDataLst>
              <p:tags r:id="rId18"/>
            </p:custDataLst>
          </p:nvPr>
        </p:nvSpPr>
        <p:spPr>
          <a:xfrm>
            <a:off x="6307068" y="2668781"/>
            <a:ext cx="980574"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Passerelles</a:t>
            </a:r>
          </a:p>
        </p:txBody>
      </p:sp>
      <p:sp>
        <p:nvSpPr>
          <p:cNvPr id="75" name="Rectangle : avec coins arrondis en diagonale 74">
            <a:extLst>
              <a:ext uri="{FF2B5EF4-FFF2-40B4-BE49-F238E27FC236}">
                <a16:creationId xmlns:a16="http://schemas.microsoft.com/office/drawing/2014/main" id="{56635FE3-ADCA-63BE-8D22-9E04A949FB76}"/>
              </a:ext>
            </a:extLst>
          </p:cNvPr>
          <p:cNvSpPr/>
          <p:nvPr>
            <p:custDataLst>
              <p:tags r:id="rId19"/>
            </p:custDataLst>
          </p:nvPr>
        </p:nvSpPr>
        <p:spPr>
          <a:xfrm>
            <a:off x="5766265" y="3903159"/>
            <a:ext cx="936961" cy="213860"/>
          </a:xfrm>
          <a:prstGeom prst="round2DiagRect">
            <a:avLst/>
          </a:prstGeom>
          <a:solidFill>
            <a:srgbClr val="7030A0"/>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Data IA</a:t>
            </a:r>
          </a:p>
        </p:txBody>
      </p:sp>
      <p:sp>
        <p:nvSpPr>
          <p:cNvPr id="76" name="Rectangle : coins arrondis 75">
            <a:extLst>
              <a:ext uri="{FF2B5EF4-FFF2-40B4-BE49-F238E27FC236}">
                <a16:creationId xmlns:a16="http://schemas.microsoft.com/office/drawing/2014/main" id="{2D90D9B3-2F1B-6DA4-A769-46183A7CF56A}"/>
              </a:ext>
            </a:extLst>
          </p:cNvPr>
          <p:cNvSpPr/>
          <p:nvPr>
            <p:custDataLst>
              <p:tags r:id="rId20"/>
            </p:custDataLst>
          </p:nvPr>
        </p:nvSpPr>
        <p:spPr>
          <a:xfrm>
            <a:off x="7599257" y="2196857"/>
            <a:ext cx="2362335" cy="850598"/>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pic>
        <p:nvPicPr>
          <p:cNvPr id="77" name="Picture 8" descr="Microsoft Power Platform | PowerBI | PowerApps | Power Automate">
            <a:extLst>
              <a:ext uri="{FF2B5EF4-FFF2-40B4-BE49-F238E27FC236}">
                <a16:creationId xmlns:a16="http://schemas.microsoft.com/office/drawing/2014/main" id="{70707D1C-7EA8-E071-8156-0147EF70A903}"/>
              </a:ext>
            </a:extLst>
          </p:cNvPr>
          <p:cNvPicPr>
            <a:picLocks noChangeAspect="1" noChangeArrowheads="1"/>
          </p:cNvPicPr>
          <p:nvPr>
            <p:custDataLst>
              <p:tags r:id="rId21"/>
            </p:custDataLst>
          </p:nvPr>
        </p:nvPicPr>
        <p:blipFill>
          <a:blip r:embed="rId60">
            <a:extLst>
              <a:ext uri="{28A0092B-C50C-407E-A947-70E740481C1C}">
                <a14:useLocalDpi xmlns:a14="http://schemas.microsoft.com/office/drawing/2010/main" val="0"/>
              </a:ext>
            </a:extLst>
          </a:blip>
          <a:srcRect/>
          <a:stretch>
            <a:fillRect/>
          </a:stretch>
        </p:blipFill>
        <p:spPr bwMode="auto">
          <a:xfrm>
            <a:off x="8337004" y="3207694"/>
            <a:ext cx="658078" cy="658078"/>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 avec coins arrondis en diagonale 77">
            <a:extLst>
              <a:ext uri="{FF2B5EF4-FFF2-40B4-BE49-F238E27FC236}">
                <a16:creationId xmlns:a16="http://schemas.microsoft.com/office/drawing/2014/main" id="{CE78F567-DDA4-6ECB-1987-736935CB864F}"/>
              </a:ext>
            </a:extLst>
          </p:cNvPr>
          <p:cNvSpPr/>
          <p:nvPr>
            <p:custDataLst>
              <p:tags r:id="rId22"/>
            </p:custDataLst>
          </p:nvPr>
        </p:nvSpPr>
        <p:spPr>
          <a:xfrm>
            <a:off x="7739247" y="2347921"/>
            <a:ext cx="2065972"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Outils</a:t>
            </a:r>
          </a:p>
        </p:txBody>
      </p:sp>
      <p:sp>
        <p:nvSpPr>
          <p:cNvPr id="79" name="Rectangle : avec coins arrondis en diagonale 78">
            <a:extLst>
              <a:ext uri="{FF2B5EF4-FFF2-40B4-BE49-F238E27FC236}">
                <a16:creationId xmlns:a16="http://schemas.microsoft.com/office/drawing/2014/main" id="{03F4C60C-65ED-9074-A4A8-E81B400C4A20}"/>
              </a:ext>
            </a:extLst>
          </p:cNvPr>
          <p:cNvSpPr/>
          <p:nvPr>
            <p:custDataLst>
              <p:tags r:id="rId23"/>
            </p:custDataLst>
          </p:nvPr>
        </p:nvSpPr>
        <p:spPr>
          <a:xfrm>
            <a:off x="7739247" y="2639522"/>
            <a:ext cx="2065972"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Applications</a:t>
            </a:r>
          </a:p>
        </p:txBody>
      </p:sp>
      <p:sp>
        <p:nvSpPr>
          <p:cNvPr id="80" name="Rectangle : avec coins arrondis en diagonale 79">
            <a:extLst>
              <a:ext uri="{FF2B5EF4-FFF2-40B4-BE49-F238E27FC236}">
                <a16:creationId xmlns:a16="http://schemas.microsoft.com/office/drawing/2014/main" id="{4A9A992F-4F95-9276-8DB6-FAB1A3BA384F}"/>
              </a:ext>
            </a:extLst>
          </p:cNvPr>
          <p:cNvSpPr/>
          <p:nvPr>
            <p:custDataLst>
              <p:tags r:id="rId24"/>
            </p:custDataLst>
          </p:nvPr>
        </p:nvSpPr>
        <p:spPr>
          <a:xfrm>
            <a:off x="7900918" y="3919909"/>
            <a:ext cx="1737509" cy="213860"/>
          </a:xfrm>
          <a:prstGeom prst="round2DiagRect">
            <a:avLst/>
          </a:prstGeom>
          <a:solidFill>
            <a:srgbClr val="4D8E9D"/>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Code </a:t>
            </a:r>
            <a:r>
              <a:rPr kumimoji="0" lang="fr-FR" sz="1100" b="0" i="0" u="none" strike="noStrike" kern="0" cap="none" spc="0" normalizeH="0" baseline="0" noProof="0" err="1">
                <a:ln>
                  <a:noFill/>
                </a:ln>
                <a:solidFill>
                  <a:srgbClr val="FFFFFF"/>
                </a:solidFill>
                <a:effectLst/>
                <a:uLnTx/>
                <a:uFillTx/>
                <a:latin typeface="Segoe UI"/>
                <a:ea typeface="+mn-ea"/>
                <a:cs typeface="+mn-cs"/>
              </a:rPr>
              <a:t>custo</a:t>
            </a:r>
            <a:r>
              <a:rPr kumimoji="0" lang="fr-FR" sz="1100" b="0" i="0" u="none" strike="noStrike" kern="0" cap="none" spc="0" normalizeH="0" baseline="0" noProof="0">
                <a:ln>
                  <a:noFill/>
                </a:ln>
                <a:solidFill>
                  <a:srgbClr val="FFFFFF"/>
                </a:solidFill>
                <a:effectLst/>
                <a:uLnTx/>
                <a:uFillTx/>
                <a:latin typeface="Segoe UI"/>
                <a:ea typeface="+mn-ea"/>
                <a:cs typeface="+mn-cs"/>
              </a:rPr>
              <a:t> / Low Code</a:t>
            </a:r>
          </a:p>
        </p:txBody>
      </p:sp>
      <p:sp>
        <p:nvSpPr>
          <p:cNvPr id="81" name="Rectangle : coins arrondis 80">
            <a:extLst>
              <a:ext uri="{FF2B5EF4-FFF2-40B4-BE49-F238E27FC236}">
                <a16:creationId xmlns:a16="http://schemas.microsoft.com/office/drawing/2014/main" id="{5B49B657-01DD-157B-3673-7D23E3DB7866}"/>
              </a:ext>
            </a:extLst>
          </p:cNvPr>
          <p:cNvSpPr/>
          <p:nvPr>
            <p:custDataLst>
              <p:tags r:id="rId25"/>
            </p:custDataLst>
          </p:nvPr>
        </p:nvSpPr>
        <p:spPr>
          <a:xfrm>
            <a:off x="2536225" y="4427197"/>
            <a:ext cx="2362335" cy="834314"/>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82" name="Rectangle : coins arrondis 81">
            <a:extLst>
              <a:ext uri="{FF2B5EF4-FFF2-40B4-BE49-F238E27FC236}">
                <a16:creationId xmlns:a16="http://schemas.microsoft.com/office/drawing/2014/main" id="{34785E91-AFA9-5B26-5519-58A72E7DFD97}"/>
              </a:ext>
            </a:extLst>
          </p:cNvPr>
          <p:cNvSpPr/>
          <p:nvPr>
            <p:custDataLst>
              <p:tags r:id="rId26"/>
            </p:custDataLst>
          </p:nvPr>
        </p:nvSpPr>
        <p:spPr>
          <a:xfrm>
            <a:off x="5081111" y="4433439"/>
            <a:ext cx="2362335" cy="828071"/>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83" name="Rectangle : coins arrondis 82">
            <a:extLst>
              <a:ext uri="{FF2B5EF4-FFF2-40B4-BE49-F238E27FC236}">
                <a16:creationId xmlns:a16="http://schemas.microsoft.com/office/drawing/2014/main" id="{9062D49B-16B5-7DBB-0AA0-12CBE40F1780}"/>
              </a:ext>
            </a:extLst>
          </p:cNvPr>
          <p:cNvSpPr/>
          <p:nvPr>
            <p:custDataLst>
              <p:tags r:id="rId27"/>
            </p:custDataLst>
          </p:nvPr>
        </p:nvSpPr>
        <p:spPr>
          <a:xfrm>
            <a:off x="7599257" y="4410912"/>
            <a:ext cx="2362335" cy="850598"/>
          </a:xfrm>
          <a:prstGeom prst="roundRect">
            <a:avLst/>
          </a:prstGeom>
          <a:solidFill>
            <a:srgbClr val="FFFFFF"/>
          </a:solidFill>
          <a:ln w="10795" cap="flat" cmpd="sng" algn="ctr">
            <a:solidFill>
              <a:srgbClr val="A3A4B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84" name="Rectangle : avec coins arrondis en diagonale 83">
            <a:extLst>
              <a:ext uri="{FF2B5EF4-FFF2-40B4-BE49-F238E27FC236}">
                <a16:creationId xmlns:a16="http://schemas.microsoft.com/office/drawing/2014/main" id="{8818CD13-2788-AA5F-E16A-32B10878F27B}"/>
              </a:ext>
            </a:extLst>
          </p:cNvPr>
          <p:cNvSpPr/>
          <p:nvPr>
            <p:custDataLst>
              <p:tags r:id="rId28"/>
            </p:custDataLst>
          </p:nvPr>
        </p:nvSpPr>
        <p:spPr>
          <a:xfrm>
            <a:off x="7739247" y="4544539"/>
            <a:ext cx="2065972"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Objectifs</a:t>
            </a:r>
          </a:p>
        </p:txBody>
      </p:sp>
      <p:sp>
        <p:nvSpPr>
          <p:cNvPr id="85" name="Rectangle : avec coins arrondis en diagonale 84">
            <a:extLst>
              <a:ext uri="{FF2B5EF4-FFF2-40B4-BE49-F238E27FC236}">
                <a16:creationId xmlns:a16="http://schemas.microsoft.com/office/drawing/2014/main" id="{0A37F957-29CC-9CE3-CCEB-6ED97CFEBEA9}"/>
              </a:ext>
            </a:extLst>
          </p:cNvPr>
          <p:cNvSpPr/>
          <p:nvPr>
            <p:custDataLst>
              <p:tags r:id="rId29"/>
            </p:custDataLst>
          </p:nvPr>
        </p:nvSpPr>
        <p:spPr>
          <a:xfrm>
            <a:off x="7739247" y="4867176"/>
            <a:ext cx="2065972"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Résultats</a:t>
            </a:r>
          </a:p>
        </p:txBody>
      </p:sp>
      <p:sp>
        <p:nvSpPr>
          <p:cNvPr id="86" name="Rectangle : avec coins arrondis en diagonale 85">
            <a:extLst>
              <a:ext uri="{FF2B5EF4-FFF2-40B4-BE49-F238E27FC236}">
                <a16:creationId xmlns:a16="http://schemas.microsoft.com/office/drawing/2014/main" id="{6803D044-1ADA-8BAC-D516-F5ED87713D38}"/>
              </a:ext>
            </a:extLst>
          </p:cNvPr>
          <p:cNvSpPr/>
          <p:nvPr>
            <p:custDataLst>
              <p:tags r:id="rId30"/>
            </p:custDataLst>
          </p:nvPr>
        </p:nvSpPr>
        <p:spPr>
          <a:xfrm>
            <a:off x="5231555" y="4597706"/>
            <a:ext cx="2061445" cy="246648"/>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Informations</a:t>
            </a:r>
          </a:p>
        </p:txBody>
      </p:sp>
      <p:sp>
        <p:nvSpPr>
          <p:cNvPr id="87" name="Rectangle : avec coins arrondis en diagonale 86">
            <a:extLst>
              <a:ext uri="{FF2B5EF4-FFF2-40B4-BE49-F238E27FC236}">
                <a16:creationId xmlns:a16="http://schemas.microsoft.com/office/drawing/2014/main" id="{43EFE730-2D6E-5D14-F0DE-7A27B52A2913}"/>
              </a:ext>
            </a:extLst>
          </p:cNvPr>
          <p:cNvSpPr/>
          <p:nvPr>
            <p:custDataLst>
              <p:tags r:id="rId31"/>
            </p:custDataLst>
          </p:nvPr>
        </p:nvSpPr>
        <p:spPr>
          <a:xfrm>
            <a:off x="6285146" y="4885297"/>
            <a:ext cx="1002496" cy="228526"/>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Réactivité</a:t>
            </a:r>
          </a:p>
        </p:txBody>
      </p:sp>
      <p:sp>
        <p:nvSpPr>
          <p:cNvPr id="88" name="Rectangle : avec coins arrondis en diagonale 87">
            <a:extLst>
              <a:ext uri="{FF2B5EF4-FFF2-40B4-BE49-F238E27FC236}">
                <a16:creationId xmlns:a16="http://schemas.microsoft.com/office/drawing/2014/main" id="{2CF0130C-0596-D39A-DE38-F51B04AFEC5B}"/>
              </a:ext>
            </a:extLst>
          </p:cNvPr>
          <p:cNvSpPr/>
          <p:nvPr>
            <p:custDataLst>
              <p:tags r:id="rId32"/>
            </p:custDataLst>
          </p:nvPr>
        </p:nvSpPr>
        <p:spPr>
          <a:xfrm>
            <a:off x="5242272" y="4882226"/>
            <a:ext cx="964499" cy="231597"/>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Fiabilité</a:t>
            </a:r>
          </a:p>
        </p:txBody>
      </p:sp>
      <p:sp>
        <p:nvSpPr>
          <p:cNvPr id="89" name="Rectangle : avec coins arrondis en diagonale 88">
            <a:extLst>
              <a:ext uri="{FF2B5EF4-FFF2-40B4-BE49-F238E27FC236}">
                <a16:creationId xmlns:a16="http://schemas.microsoft.com/office/drawing/2014/main" id="{0EE308C7-4F5A-AD24-7060-34EA4C460D18}"/>
              </a:ext>
            </a:extLst>
          </p:cNvPr>
          <p:cNvSpPr/>
          <p:nvPr>
            <p:custDataLst>
              <p:tags r:id="rId33"/>
            </p:custDataLst>
          </p:nvPr>
        </p:nvSpPr>
        <p:spPr>
          <a:xfrm>
            <a:off x="3754614" y="4576573"/>
            <a:ext cx="980574" cy="235729"/>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Rapidité</a:t>
            </a:r>
          </a:p>
        </p:txBody>
      </p:sp>
      <p:sp>
        <p:nvSpPr>
          <p:cNvPr id="90" name="Rectangle : avec coins arrondis en diagonale 89">
            <a:extLst>
              <a:ext uri="{FF2B5EF4-FFF2-40B4-BE49-F238E27FC236}">
                <a16:creationId xmlns:a16="http://schemas.microsoft.com/office/drawing/2014/main" id="{EF104172-9DDD-1FFC-38A3-11E88FAA6866}"/>
              </a:ext>
            </a:extLst>
          </p:cNvPr>
          <p:cNvSpPr/>
          <p:nvPr>
            <p:custDataLst>
              <p:tags r:id="rId34"/>
            </p:custDataLst>
          </p:nvPr>
        </p:nvSpPr>
        <p:spPr>
          <a:xfrm>
            <a:off x="2683432" y="4576573"/>
            <a:ext cx="964821" cy="235729"/>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Partage</a:t>
            </a:r>
          </a:p>
        </p:txBody>
      </p:sp>
      <p:sp>
        <p:nvSpPr>
          <p:cNvPr id="91" name="Rectangle : avec coins arrondis en diagonale 90">
            <a:extLst>
              <a:ext uri="{FF2B5EF4-FFF2-40B4-BE49-F238E27FC236}">
                <a16:creationId xmlns:a16="http://schemas.microsoft.com/office/drawing/2014/main" id="{7DC3E78F-A43C-4258-A51C-ABAF64653B6D}"/>
              </a:ext>
            </a:extLst>
          </p:cNvPr>
          <p:cNvSpPr/>
          <p:nvPr>
            <p:custDataLst>
              <p:tags r:id="rId35"/>
            </p:custDataLst>
          </p:nvPr>
        </p:nvSpPr>
        <p:spPr>
          <a:xfrm>
            <a:off x="2699185" y="4884807"/>
            <a:ext cx="964821" cy="235729"/>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Sécurité</a:t>
            </a:r>
          </a:p>
        </p:txBody>
      </p:sp>
      <p:sp>
        <p:nvSpPr>
          <p:cNvPr id="92" name="Rectangle : avec coins arrondis en diagonale 91">
            <a:extLst>
              <a:ext uri="{FF2B5EF4-FFF2-40B4-BE49-F238E27FC236}">
                <a16:creationId xmlns:a16="http://schemas.microsoft.com/office/drawing/2014/main" id="{C9EB2271-9987-0FB8-A117-0D0D505C08B2}"/>
              </a:ext>
            </a:extLst>
          </p:cNvPr>
          <p:cNvSpPr/>
          <p:nvPr>
            <p:custDataLst>
              <p:tags r:id="rId36"/>
            </p:custDataLst>
          </p:nvPr>
        </p:nvSpPr>
        <p:spPr>
          <a:xfrm>
            <a:off x="3755836" y="4884807"/>
            <a:ext cx="979351" cy="224450"/>
          </a:xfrm>
          <a:prstGeom prst="round2DiagRect">
            <a:avLst/>
          </a:prstGeom>
          <a:solidFill>
            <a:srgbClr val="02023F"/>
          </a:solidFill>
          <a:ln w="10795" cap="flat" cmpd="sng" algn="ctr">
            <a:solidFill>
              <a:srgbClr val="02023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rgbClr val="FFFFFF"/>
                </a:solidFill>
                <a:effectLst/>
                <a:uLnTx/>
                <a:uFillTx/>
                <a:latin typeface="Segoe UI"/>
                <a:ea typeface="+mn-ea"/>
                <a:cs typeface="+mn-cs"/>
              </a:rPr>
              <a:t>Stabilité</a:t>
            </a:r>
          </a:p>
        </p:txBody>
      </p:sp>
      <p:sp>
        <p:nvSpPr>
          <p:cNvPr id="93" name="Flèche : en arc 92">
            <a:extLst>
              <a:ext uri="{FF2B5EF4-FFF2-40B4-BE49-F238E27FC236}">
                <a16:creationId xmlns:a16="http://schemas.microsoft.com/office/drawing/2014/main" id="{368AE616-DFB7-1321-F854-8E97A8E496D2}"/>
              </a:ext>
            </a:extLst>
          </p:cNvPr>
          <p:cNvSpPr/>
          <p:nvPr>
            <p:custDataLst>
              <p:tags r:id="rId37"/>
            </p:custDataLst>
          </p:nvPr>
        </p:nvSpPr>
        <p:spPr>
          <a:xfrm rot="16559401">
            <a:off x="1795244" y="2501652"/>
            <a:ext cx="978408" cy="978408"/>
          </a:xfrm>
          <a:prstGeom prst="circularArrow">
            <a:avLst>
              <a:gd name="adj1" fmla="val 12500"/>
              <a:gd name="adj2" fmla="val 1142319"/>
              <a:gd name="adj3" fmla="val 20457681"/>
              <a:gd name="adj4" fmla="val 15616629"/>
              <a:gd name="adj5" fmla="val 12500"/>
            </a:avLst>
          </a:prstGeom>
          <a:solidFill>
            <a:srgbClr val="2987F7"/>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94" name="Flèche : en arc 93">
            <a:extLst>
              <a:ext uri="{FF2B5EF4-FFF2-40B4-BE49-F238E27FC236}">
                <a16:creationId xmlns:a16="http://schemas.microsoft.com/office/drawing/2014/main" id="{07116E7E-8009-4900-D668-08CF9207FCCB}"/>
              </a:ext>
            </a:extLst>
          </p:cNvPr>
          <p:cNvSpPr/>
          <p:nvPr>
            <p:custDataLst>
              <p:tags r:id="rId38"/>
            </p:custDataLst>
          </p:nvPr>
        </p:nvSpPr>
        <p:spPr>
          <a:xfrm rot="160325">
            <a:off x="9768914" y="2352790"/>
            <a:ext cx="978408" cy="978408"/>
          </a:xfrm>
          <a:prstGeom prst="circularArrow">
            <a:avLst>
              <a:gd name="adj1" fmla="val 12500"/>
              <a:gd name="adj2" fmla="val 1142319"/>
              <a:gd name="adj3" fmla="val 20457681"/>
              <a:gd name="adj4" fmla="val 15616629"/>
              <a:gd name="adj5" fmla="val 12500"/>
            </a:avLst>
          </a:prstGeom>
          <a:solidFill>
            <a:srgbClr val="2987F7"/>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95" name="Flèche : en arc 94">
            <a:extLst>
              <a:ext uri="{FF2B5EF4-FFF2-40B4-BE49-F238E27FC236}">
                <a16:creationId xmlns:a16="http://schemas.microsoft.com/office/drawing/2014/main" id="{6D902127-EAE2-E6E2-61E8-B8017A9E56A1}"/>
              </a:ext>
            </a:extLst>
          </p:cNvPr>
          <p:cNvSpPr/>
          <p:nvPr>
            <p:custDataLst>
              <p:tags r:id="rId39"/>
            </p:custDataLst>
          </p:nvPr>
        </p:nvSpPr>
        <p:spPr>
          <a:xfrm rot="5886161">
            <a:off x="9768913" y="4044004"/>
            <a:ext cx="978408" cy="978408"/>
          </a:xfrm>
          <a:prstGeom prst="circularArrow">
            <a:avLst>
              <a:gd name="adj1" fmla="val 12500"/>
              <a:gd name="adj2" fmla="val 1142319"/>
              <a:gd name="adj3" fmla="val 20457681"/>
              <a:gd name="adj4" fmla="val 15616629"/>
              <a:gd name="adj5" fmla="val 12500"/>
            </a:avLst>
          </a:prstGeom>
          <a:solidFill>
            <a:srgbClr val="2987F7"/>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96" name="Flèche : en arc 95">
            <a:extLst>
              <a:ext uri="{FF2B5EF4-FFF2-40B4-BE49-F238E27FC236}">
                <a16:creationId xmlns:a16="http://schemas.microsoft.com/office/drawing/2014/main" id="{DA78EADC-5098-C15A-F71A-9A849239E59A}"/>
              </a:ext>
            </a:extLst>
          </p:cNvPr>
          <p:cNvSpPr/>
          <p:nvPr>
            <p:custDataLst>
              <p:tags r:id="rId40"/>
            </p:custDataLst>
          </p:nvPr>
        </p:nvSpPr>
        <p:spPr>
          <a:xfrm rot="11086682">
            <a:off x="1793162" y="4156067"/>
            <a:ext cx="978408" cy="978408"/>
          </a:xfrm>
          <a:prstGeom prst="circularArrow">
            <a:avLst>
              <a:gd name="adj1" fmla="val 12500"/>
              <a:gd name="adj2" fmla="val 1142319"/>
              <a:gd name="adj3" fmla="val 20457681"/>
              <a:gd name="adj4" fmla="val 15616629"/>
              <a:gd name="adj5" fmla="val 12500"/>
            </a:avLst>
          </a:prstGeom>
          <a:solidFill>
            <a:srgbClr val="2987F7"/>
          </a:solidFill>
          <a:ln w="10795" cap="flat" cmpd="sng" algn="ctr">
            <a:solidFill>
              <a:srgbClr val="2987F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2023F"/>
              </a:solidFill>
              <a:effectLst/>
              <a:uLnTx/>
              <a:uFillTx/>
              <a:latin typeface="Segoe UI"/>
              <a:ea typeface="+mn-ea"/>
              <a:cs typeface="+mn-cs"/>
            </a:endParaRPr>
          </a:p>
        </p:txBody>
      </p:sp>
      <p:sp>
        <p:nvSpPr>
          <p:cNvPr id="97" name="Organigramme : Connecteur 96">
            <a:extLst>
              <a:ext uri="{FF2B5EF4-FFF2-40B4-BE49-F238E27FC236}">
                <a16:creationId xmlns:a16="http://schemas.microsoft.com/office/drawing/2014/main" id="{2003D29D-E8BF-88D3-1566-F07D48B4E64B}"/>
              </a:ext>
            </a:extLst>
          </p:cNvPr>
          <p:cNvSpPr/>
          <p:nvPr>
            <p:custDataLst>
              <p:tags r:id="rId41"/>
            </p:custDataLst>
          </p:nvPr>
        </p:nvSpPr>
        <p:spPr>
          <a:xfrm>
            <a:off x="3435406" y="1023342"/>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1</a:t>
            </a:r>
          </a:p>
        </p:txBody>
      </p:sp>
      <p:sp>
        <p:nvSpPr>
          <p:cNvPr id="98" name="Organigramme : Connecteur 97">
            <a:extLst>
              <a:ext uri="{FF2B5EF4-FFF2-40B4-BE49-F238E27FC236}">
                <a16:creationId xmlns:a16="http://schemas.microsoft.com/office/drawing/2014/main" id="{2E8891E6-A25D-583B-5C7C-529AB75D37C7}"/>
              </a:ext>
            </a:extLst>
          </p:cNvPr>
          <p:cNvSpPr/>
          <p:nvPr>
            <p:custDataLst>
              <p:tags r:id="rId42"/>
            </p:custDataLst>
          </p:nvPr>
        </p:nvSpPr>
        <p:spPr>
          <a:xfrm>
            <a:off x="5978171" y="1030467"/>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2</a:t>
            </a:r>
          </a:p>
        </p:txBody>
      </p:sp>
      <p:sp>
        <p:nvSpPr>
          <p:cNvPr id="99" name="Organigramme : Connecteur 98">
            <a:extLst>
              <a:ext uri="{FF2B5EF4-FFF2-40B4-BE49-F238E27FC236}">
                <a16:creationId xmlns:a16="http://schemas.microsoft.com/office/drawing/2014/main" id="{EC14BF5E-B053-1EF6-B13B-87601A685F78}"/>
              </a:ext>
            </a:extLst>
          </p:cNvPr>
          <p:cNvSpPr/>
          <p:nvPr>
            <p:custDataLst>
              <p:tags r:id="rId43"/>
            </p:custDataLst>
          </p:nvPr>
        </p:nvSpPr>
        <p:spPr>
          <a:xfrm>
            <a:off x="8551824" y="1030467"/>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3</a:t>
            </a:r>
          </a:p>
        </p:txBody>
      </p:sp>
      <p:sp>
        <p:nvSpPr>
          <p:cNvPr id="100" name="Organigramme : Connecteur 99">
            <a:extLst>
              <a:ext uri="{FF2B5EF4-FFF2-40B4-BE49-F238E27FC236}">
                <a16:creationId xmlns:a16="http://schemas.microsoft.com/office/drawing/2014/main" id="{28C560D9-846E-82EF-32F3-A81245741A29}"/>
              </a:ext>
            </a:extLst>
          </p:cNvPr>
          <p:cNvSpPr/>
          <p:nvPr>
            <p:custDataLst>
              <p:tags r:id="rId44"/>
            </p:custDataLst>
          </p:nvPr>
        </p:nvSpPr>
        <p:spPr>
          <a:xfrm>
            <a:off x="3390189" y="6076822"/>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3</a:t>
            </a:r>
          </a:p>
        </p:txBody>
      </p:sp>
      <p:sp>
        <p:nvSpPr>
          <p:cNvPr id="101" name="Organigramme : Connecteur 100">
            <a:extLst>
              <a:ext uri="{FF2B5EF4-FFF2-40B4-BE49-F238E27FC236}">
                <a16:creationId xmlns:a16="http://schemas.microsoft.com/office/drawing/2014/main" id="{6EC94AC5-7D0A-3783-F161-455FF09C2232}"/>
              </a:ext>
            </a:extLst>
          </p:cNvPr>
          <p:cNvSpPr/>
          <p:nvPr>
            <p:custDataLst>
              <p:tags r:id="rId45"/>
            </p:custDataLst>
          </p:nvPr>
        </p:nvSpPr>
        <p:spPr>
          <a:xfrm>
            <a:off x="6006145" y="6076822"/>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2</a:t>
            </a:r>
          </a:p>
        </p:txBody>
      </p:sp>
      <p:sp>
        <p:nvSpPr>
          <p:cNvPr id="102" name="Organigramme : Connecteur 101">
            <a:extLst>
              <a:ext uri="{FF2B5EF4-FFF2-40B4-BE49-F238E27FC236}">
                <a16:creationId xmlns:a16="http://schemas.microsoft.com/office/drawing/2014/main" id="{EF266BCA-DFCA-C5AE-D0AD-63694395D37C}"/>
              </a:ext>
            </a:extLst>
          </p:cNvPr>
          <p:cNvSpPr/>
          <p:nvPr>
            <p:custDataLst>
              <p:tags r:id="rId46"/>
            </p:custDataLst>
          </p:nvPr>
        </p:nvSpPr>
        <p:spPr>
          <a:xfrm>
            <a:off x="8543633" y="6076822"/>
            <a:ext cx="457200" cy="457200"/>
          </a:xfrm>
          <a:prstGeom prst="flowChartConnector">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002060"/>
                </a:solidFill>
                <a:effectLst/>
                <a:uLnTx/>
                <a:uFillTx/>
                <a:latin typeface="Segoe UI"/>
                <a:ea typeface="+mn-ea"/>
                <a:cs typeface="+mn-cs"/>
              </a:rPr>
              <a:t>1</a:t>
            </a:r>
          </a:p>
        </p:txBody>
      </p:sp>
      <p:sp>
        <p:nvSpPr>
          <p:cNvPr id="103" name="Rectangle 102">
            <a:extLst>
              <a:ext uri="{FF2B5EF4-FFF2-40B4-BE49-F238E27FC236}">
                <a16:creationId xmlns:a16="http://schemas.microsoft.com/office/drawing/2014/main" id="{A7DEAB08-AFFD-990D-800E-16EDCE75BC9A}"/>
              </a:ext>
            </a:extLst>
          </p:cNvPr>
          <p:cNvSpPr/>
          <p:nvPr>
            <p:custDataLst>
              <p:tags r:id="rId47"/>
            </p:custDataLst>
          </p:nvPr>
        </p:nvSpPr>
        <p:spPr>
          <a:xfrm>
            <a:off x="2881197" y="1712273"/>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Fondation</a:t>
            </a:r>
          </a:p>
        </p:txBody>
      </p:sp>
      <p:sp>
        <p:nvSpPr>
          <p:cNvPr id="104" name="Rectangle 103">
            <a:extLst>
              <a:ext uri="{FF2B5EF4-FFF2-40B4-BE49-F238E27FC236}">
                <a16:creationId xmlns:a16="http://schemas.microsoft.com/office/drawing/2014/main" id="{8CD0B596-3A26-874B-7FF7-CEA5C978D910}"/>
              </a:ext>
            </a:extLst>
          </p:cNvPr>
          <p:cNvSpPr/>
          <p:nvPr>
            <p:custDataLst>
              <p:tags r:id="rId48"/>
            </p:custDataLst>
          </p:nvPr>
        </p:nvSpPr>
        <p:spPr>
          <a:xfrm>
            <a:off x="5407338" y="1722324"/>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Structure</a:t>
            </a:r>
          </a:p>
        </p:txBody>
      </p:sp>
      <p:sp>
        <p:nvSpPr>
          <p:cNvPr id="105" name="Rectangle 104">
            <a:extLst>
              <a:ext uri="{FF2B5EF4-FFF2-40B4-BE49-F238E27FC236}">
                <a16:creationId xmlns:a16="http://schemas.microsoft.com/office/drawing/2014/main" id="{DACCC68D-8965-AA0A-50A6-787B9D787D0A}"/>
              </a:ext>
            </a:extLst>
          </p:cNvPr>
          <p:cNvSpPr/>
          <p:nvPr>
            <p:custDataLst>
              <p:tags r:id="rId49"/>
            </p:custDataLst>
          </p:nvPr>
        </p:nvSpPr>
        <p:spPr>
          <a:xfrm>
            <a:off x="7933479" y="1722324"/>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Services</a:t>
            </a:r>
          </a:p>
        </p:txBody>
      </p:sp>
      <p:sp>
        <p:nvSpPr>
          <p:cNvPr id="106" name="Rectangle 105">
            <a:extLst>
              <a:ext uri="{FF2B5EF4-FFF2-40B4-BE49-F238E27FC236}">
                <a16:creationId xmlns:a16="http://schemas.microsoft.com/office/drawing/2014/main" id="{37B19ADC-A4FB-10FF-3A69-6FD37F6B902D}"/>
              </a:ext>
            </a:extLst>
          </p:cNvPr>
          <p:cNvSpPr/>
          <p:nvPr>
            <p:custDataLst>
              <p:tags r:id="rId50"/>
            </p:custDataLst>
          </p:nvPr>
        </p:nvSpPr>
        <p:spPr>
          <a:xfrm>
            <a:off x="7944229" y="5531035"/>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Solutions</a:t>
            </a:r>
          </a:p>
        </p:txBody>
      </p:sp>
      <p:sp>
        <p:nvSpPr>
          <p:cNvPr id="107" name="Rectangle 106">
            <a:extLst>
              <a:ext uri="{FF2B5EF4-FFF2-40B4-BE49-F238E27FC236}">
                <a16:creationId xmlns:a16="http://schemas.microsoft.com/office/drawing/2014/main" id="{8583249F-53B8-6EE2-3692-E2FAB97D0C11}"/>
              </a:ext>
            </a:extLst>
          </p:cNvPr>
          <p:cNvSpPr/>
          <p:nvPr>
            <p:custDataLst>
              <p:tags r:id="rId51"/>
            </p:custDataLst>
          </p:nvPr>
        </p:nvSpPr>
        <p:spPr>
          <a:xfrm>
            <a:off x="5370576" y="5533894"/>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Possibilités</a:t>
            </a:r>
          </a:p>
        </p:txBody>
      </p:sp>
      <p:sp>
        <p:nvSpPr>
          <p:cNvPr id="108" name="Rectangle 107">
            <a:extLst>
              <a:ext uri="{FF2B5EF4-FFF2-40B4-BE49-F238E27FC236}">
                <a16:creationId xmlns:a16="http://schemas.microsoft.com/office/drawing/2014/main" id="{AE8AF496-C14B-3FC6-4D4C-C5B0AA044E26}"/>
              </a:ext>
            </a:extLst>
          </p:cNvPr>
          <p:cNvSpPr/>
          <p:nvPr>
            <p:custDataLst>
              <p:tags r:id="rId52"/>
            </p:custDataLst>
          </p:nvPr>
        </p:nvSpPr>
        <p:spPr>
          <a:xfrm>
            <a:off x="2918419" y="5531035"/>
            <a:ext cx="1672389" cy="276262"/>
          </a:xfrm>
          <a:prstGeom prst="rect">
            <a:avLst/>
          </a:prstGeom>
          <a:no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002060"/>
                </a:solidFill>
                <a:effectLst/>
                <a:uLnTx/>
                <a:uFillTx/>
                <a:latin typeface="Segoe UI"/>
                <a:ea typeface="+mn-ea"/>
                <a:cs typeface="+mn-cs"/>
              </a:rPr>
              <a:t>Transparence</a:t>
            </a:r>
          </a:p>
        </p:txBody>
      </p:sp>
    </p:spTree>
    <p:extLst>
      <p:ext uri="{BB962C8B-B14F-4D97-AF65-F5344CB8AC3E}">
        <p14:creationId xmlns:p14="http://schemas.microsoft.com/office/powerpoint/2010/main" val="31343862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10.xml><?xml version="1.0" encoding="utf-8"?>
<p:tagLst xmlns:a="http://schemas.openxmlformats.org/drawingml/2006/main" xmlns:r="http://schemas.openxmlformats.org/officeDocument/2006/relationships" xmlns:p="http://schemas.openxmlformats.org/presentationml/2006/main">
  <p:tag name="NUM" val="9"/>
</p:tagLst>
</file>

<file path=ppt/tags/tag100.xml><?xml version="1.0" encoding="utf-8"?>
<p:tagLst xmlns:a="http://schemas.openxmlformats.org/drawingml/2006/main" xmlns:r="http://schemas.openxmlformats.org/officeDocument/2006/relationships" xmlns:p="http://schemas.openxmlformats.org/presentationml/2006/main">
  <p:tag name="NUM" val="43"/>
</p:tagLst>
</file>

<file path=ppt/tags/tag101.xml><?xml version="1.0" encoding="utf-8"?>
<p:tagLst xmlns:a="http://schemas.openxmlformats.org/drawingml/2006/main" xmlns:r="http://schemas.openxmlformats.org/officeDocument/2006/relationships" xmlns:p="http://schemas.openxmlformats.org/presentationml/2006/main">
  <p:tag name="NUM" val="44"/>
</p:tagLst>
</file>

<file path=ppt/tags/tag102.xml><?xml version="1.0" encoding="utf-8"?>
<p:tagLst xmlns:a="http://schemas.openxmlformats.org/drawingml/2006/main" xmlns:r="http://schemas.openxmlformats.org/officeDocument/2006/relationships" xmlns:p="http://schemas.openxmlformats.org/presentationml/2006/main">
  <p:tag name="NUM" val="45"/>
</p:tagLst>
</file>

<file path=ppt/tags/tag103.xml><?xml version="1.0" encoding="utf-8"?>
<p:tagLst xmlns:a="http://schemas.openxmlformats.org/drawingml/2006/main" xmlns:r="http://schemas.openxmlformats.org/officeDocument/2006/relationships" xmlns:p="http://schemas.openxmlformats.org/presentationml/2006/main">
  <p:tag name="NUM" val="46"/>
</p:tagLst>
</file>

<file path=ppt/tags/tag104.xml><?xml version="1.0" encoding="utf-8"?>
<p:tagLst xmlns:a="http://schemas.openxmlformats.org/drawingml/2006/main" xmlns:r="http://schemas.openxmlformats.org/officeDocument/2006/relationships" xmlns:p="http://schemas.openxmlformats.org/presentationml/2006/main">
  <p:tag name="NUM" val="47"/>
</p:tagLst>
</file>

<file path=ppt/tags/tag105.xml><?xml version="1.0" encoding="utf-8"?>
<p:tagLst xmlns:a="http://schemas.openxmlformats.org/drawingml/2006/main" xmlns:r="http://schemas.openxmlformats.org/officeDocument/2006/relationships" xmlns:p="http://schemas.openxmlformats.org/presentationml/2006/main">
  <p:tag name="NUM" val="48"/>
</p:tagLst>
</file>

<file path=ppt/tags/tag106.xml><?xml version="1.0" encoding="utf-8"?>
<p:tagLst xmlns:a="http://schemas.openxmlformats.org/drawingml/2006/main" xmlns:r="http://schemas.openxmlformats.org/officeDocument/2006/relationships" xmlns:p="http://schemas.openxmlformats.org/presentationml/2006/main">
  <p:tag name="NUM" val="49"/>
</p:tagLst>
</file>

<file path=ppt/tags/tag107.xml><?xml version="1.0" encoding="utf-8"?>
<p:tagLst xmlns:a="http://schemas.openxmlformats.org/drawingml/2006/main" xmlns:r="http://schemas.openxmlformats.org/officeDocument/2006/relationships" xmlns:p="http://schemas.openxmlformats.org/presentationml/2006/main">
  <p:tag name="NUM" val="50"/>
</p:tagLst>
</file>

<file path=ppt/tags/tag108.xml><?xml version="1.0" encoding="utf-8"?>
<p:tagLst xmlns:a="http://schemas.openxmlformats.org/drawingml/2006/main" xmlns:r="http://schemas.openxmlformats.org/officeDocument/2006/relationships" xmlns:p="http://schemas.openxmlformats.org/presentationml/2006/main">
  <p:tag name="NUM" val="51"/>
</p:tagLst>
</file>

<file path=ppt/tags/tag109.xml><?xml version="1.0" encoding="utf-8"?>
<p:tagLst xmlns:a="http://schemas.openxmlformats.org/drawingml/2006/main" xmlns:r="http://schemas.openxmlformats.org/officeDocument/2006/relationships" xmlns:p="http://schemas.openxmlformats.org/presentationml/2006/main">
  <p:tag name="NUM" val="52"/>
</p:tagLst>
</file>

<file path=ppt/tags/tag11.xml><?xml version="1.0" encoding="utf-8"?>
<p:tagLst xmlns:a="http://schemas.openxmlformats.org/drawingml/2006/main" xmlns:r="http://schemas.openxmlformats.org/officeDocument/2006/relationships" xmlns:p="http://schemas.openxmlformats.org/presentationml/2006/main">
  <p:tag name="NUM" val="10"/>
</p:tagLst>
</file>

<file path=ppt/tags/tag110.xml><?xml version="1.0" encoding="utf-8"?>
<p:tagLst xmlns:a="http://schemas.openxmlformats.org/drawingml/2006/main" xmlns:r="http://schemas.openxmlformats.org/officeDocument/2006/relationships" xmlns:p="http://schemas.openxmlformats.org/presentationml/2006/main">
  <p:tag name="NUM" val="53"/>
</p:tagLst>
</file>

<file path=ppt/tags/tag111.xml><?xml version="1.0" encoding="utf-8"?>
<p:tagLst xmlns:a="http://schemas.openxmlformats.org/drawingml/2006/main" xmlns:r="http://schemas.openxmlformats.org/officeDocument/2006/relationships" xmlns:p="http://schemas.openxmlformats.org/presentationml/2006/main">
  <p:tag name="NUM" val="54"/>
</p:tagLst>
</file>

<file path=ppt/tags/tag112.xml><?xml version="1.0" encoding="utf-8"?>
<p:tagLst xmlns:a="http://schemas.openxmlformats.org/drawingml/2006/main" xmlns:r="http://schemas.openxmlformats.org/officeDocument/2006/relationships" xmlns:p="http://schemas.openxmlformats.org/presentationml/2006/main">
  <p:tag name="NUM" val="6"/>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5"/>
</p:tagLst>
</file>

<file path=ppt/tags/tag116.xml><?xml version="1.0" encoding="utf-8"?>
<p:tagLst xmlns:a="http://schemas.openxmlformats.org/drawingml/2006/main" xmlns:r="http://schemas.openxmlformats.org/officeDocument/2006/relationships" xmlns:p="http://schemas.openxmlformats.org/presentationml/2006/main">
  <p:tag name="NUM" val="24"/>
</p:tagLst>
</file>

<file path=ppt/tags/tag117.xml><?xml version="1.0" encoding="utf-8"?>
<p:tagLst xmlns:a="http://schemas.openxmlformats.org/drawingml/2006/main" xmlns:r="http://schemas.openxmlformats.org/officeDocument/2006/relationships" xmlns:p="http://schemas.openxmlformats.org/presentationml/2006/main">
  <p:tag name="NUM" val="27"/>
</p:tagLst>
</file>

<file path=ppt/tags/tag118.xml><?xml version="1.0" encoding="utf-8"?>
<p:tagLst xmlns:a="http://schemas.openxmlformats.org/drawingml/2006/main" xmlns:r="http://schemas.openxmlformats.org/officeDocument/2006/relationships" xmlns:p="http://schemas.openxmlformats.org/presentationml/2006/main">
  <p:tag name="NUM" val="6"/>
</p:tagLst>
</file>

<file path=ppt/tags/tag119.xml><?xml version="1.0" encoding="utf-8"?>
<p:tagLst xmlns:a="http://schemas.openxmlformats.org/drawingml/2006/main" xmlns:r="http://schemas.openxmlformats.org/officeDocument/2006/relationships" xmlns:p="http://schemas.openxmlformats.org/presentationml/2006/main">
  <p:tag name="NUM" val="14"/>
</p:tagLst>
</file>

<file path=ppt/tags/tag12.xml><?xml version="1.0" encoding="utf-8"?>
<p:tagLst xmlns:a="http://schemas.openxmlformats.org/drawingml/2006/main" xmlns:r="http://schemas.openxmlformats.org/officeDocument/2006/relationships" xmlns:p="http://schemas.openxmlformats.org/presentationml/2006/main">
  <p:tag name="NUM" val="11"/>
</p:tagLst>
</file>

<file path=ppt/tags/tag120.xml><?xml version="1.0" encoding="utf-8"?>
<p:tagLst xmlns:a="http://schemas.openxmlformats.org/drawingml/2006/main" xmlns:r="http://schemas.openxmlformats.org/officeDocument/2006/relationships" xmlns:p="http://schemas.openxmlformats.org/presentationml/2006/main">
  <p:tag name="NUM" val="11"/>
</p:tagLst>
</file>

<file path=ppt/tags/tag121.xml><?xml version="1.0" encoding="utf-8"?>
<p:tagLst xmlns:a="http://schemas.openxmlformats.org/drawingml/2006/main" xmlns:r="http://schemas.openxmlformats.org/officeDocument/2006/relationships" xmlns:p="http://schemas.openxmlformats.org/presentationml/2006/main">
  <p:tag name="NUM" val="6"/>
</p:tagLst>
</file>

<file path=ppt/tags/tag122.xml><?xml version="1.0" encoding="utf-8"?>
<p:tagLst xmlns:a="http://schemas.openxmlformats.org/drawingml/2006/main" xmlns:r="http://schemas.openxmlformats.org/officeDocument/2006/relationships" xmlns:p="http://schemas.openxmlformats.org/presentationml/2006/main">
  <p:tag name="NUM" val="24"/>
</p:tagLst>
</file>

<file path=ppt/tags/tag123.xml><?xml version="1.0" encoding="utf-8"?>
<p:tagLst xmlns:a="http://schemas.openxmlformats.org/drawingml/2006/main" xmlns:r="http://schemas.openxmlformats.org/officeDocument/2006/relationships" xmlns:p="http://schemas.openxmlformats.org/presentationml/2006/main">
  <p:tag name="NUM" val="27"/>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4"/>
</p:tagLst>
</file>

<file path=ppt/tags/tag126.xml><?xml version="1.0" encoding="utf-8"?>
<p:tagLst xmlns:a="http://schemas.openxmlformats.org/drawingml/2006/main" xmlns:r="http://schemas.openxmlformats.org/officeDocument/2006/relationships" xmlns:p="http://schemas.openxmlformats.org/presentationml/2006/main">
  <p:tag name="NUM" val="5"/>
</p:tagLst>
</file>

<file path=ppt/tags/tag127.xml><?xml version="1.0" encoding="utf-8"?>
<p:tagLst xmlns:a="http://schemas.openxmlformats.org/drawingml/2006/main" xmlns:r="http://schemas.openxmlformats.org/officeDocument/2006/relationships" xmlns:p="http://schemas.openxmlformats.org/presentationml/2006/main">
  <p:tag name="NUM" val="14"/>
</p:tagLst>
</file>

<file path=ppt/tags/tag128.xml><?xml version="1.0" encoding="utf-8"?>
<p:tagLst xmlns:a="http://schemas.openxmlformats.org/drawingml/2006/main" xmlns:r="http://schemas.openxmlformats.org/officeDocument/2006/relationships" xmlns:p="http://schemas.openxmlformats.org/presentationml/2006/main">
  <p:tag name="NUM" val="15"/>
</p:tagLst>
</file>

<file path=ppt/tags/tag129.xml><?xml version="1.0" encoding="utf-8"?>
<p:tagLst xmlns:a="http://schemas.openxmlformats.org/drawingml/2006/main" xmlns:r="http://schemas.openxmlformats.org/officeDocument/2006/relationships" xmlns:p="http://schemas.openxmlformats.org/presentationml/2006/main">
  <p:tag name="NUM" val="16"/>
</p:tagLst>
</file>

<file path=ppt/tags/tag13.xml><?xml version="1.0" encoding="utf-8"?>
<p:tagLst xmlns:a="http://schemas.openxmlformats.org/drawingml/2006/main" xmlns:r="http://schemas.openxmlformats.org/officeDocument/2006/relationships" xmlns:p="http://schemas.openxmlformats.org/presentationml/2006/main">
  <p:tag name="NUM" val="12"/>
</p:tagLst>
</file>

<file path=ppt/tags/tag130.xml><?xml version="1.0" encoding="utf-8"?>
<p:tagLst xmlns:a="http://schemas.openxmlformats.org/drawingml/2006/main" xmlns:r="http://schemas.openxmlformats.org/officeDocument/2006/relationships" xmlns:p="http://schemas.openxmlformats.org/presentationml/2006/main">
  <p:tag name="NUM" val="5"/>
</p:tagLst>
</file>

<file path=ppt/tags/tag131.xml><?xml version="1.0" encoding="utf-8"?>
<p:tagLst xmlns:a="http://schemas.openxmlformats.org/drawingml/2006/main" xmlns:r="http://schemas.openxmlformats.org/officeDocument/2006/relationships" xmlns:p="http://schemas.openxmlformats.org/presentationml/2006/main">
  <p:tag name="NUM" val="6"/>
</p:tagLst>
</file>

<file path=ppt/tags/tag132.xml><?xml version="1.0" encoding="utf-8"?>
<p:tagLst xmlns:a="http://schemas.openxmlformats.org/drawingml/2006/main" xmlns:r="http://schemas.openxmlformats.org/officeDocument/2006/relationships" xmlns:p="http://schemas.openxmlformats.org/presentationml/2006/main">
  <p:tag name="NUM" val="5"/>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4"/>
</p:tagLst>
</file>

<file path=ppt/tags/tag137.xml><?xml version="1.0" encoding="utf-8"?>
<p:tagLst xmlns:a="http://schemas.openxmlformats.org/drawingml/2006/main" xmlns:r="http://schemas.openxmlformats.org/officeDocument/2006/relationships" xmlns:p="http://schemas.openxmlformats.org/presentationml/2006/main">
  <p:tag name="NUM" val="7"/>
</p:tagLst>
</file>

<file path=ppt/tags/tag138.xml><?xml version="1.0" encoding="utf-8"?>
<p:tagLst xmlns:a="http://schemas.openxmlformats.org/drawingml/2006/main" xmlns:r="http://schemas.openxmlformats.org/officeDocument/2006/relationships" xmlns:p="http://schemas.openxmlformats.org/presentationml/2006/main">
  <p:tag name="NUM" val="8"/>
</p:tagLst>
</file>

<file path=ppt/tags/tag139.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NUM" val="13"/>
</p:tagLst>
</file>

<file path=ppt/tags/tag140.xml><?xml version="1.0" encoding="utf-8"?>
<p:tagLst xmlns:a="http://schemas.openxmlformats.org/drawingml/2006/main" xmlns:r="http://schemas.openxmlformats.org/officeDocument/2006/relationships" xmlns:p="http://schemas.openxmlformats.org/presentationml/2006/main">
  <p:tag name="NUM" val="11"/>
</p:tagLst>
</file>

<file path=ppt/tags/tag141.xml><?xml version="1.0" encoding="utf-8"?>
<p:tagLst xmlns:a="http://schemas.openxmlformats.org/drawingml/2006/main" xmlns:r="http://schemas.openxmlformats.org/officeDocument/2006/relationships" xmlns:p="http://schemas.openxmlformats.org/presentationml/2006/main">
  <p:tag name="NUM" val="12"/>
</p:tagLst>
</file>

<file path=ppt/tags/tag142.xml><?xml version="1.0" encoding="utf-8"?>
<p:tagLst xmlns:a="http://schemas.openxmlformats.org/drawingml/2006/main" xmlns:r="http://schemas.openxmlformats.org/officeDocument/2006/relationships" xmlns:p="http://schemas.openxmlformats.org/presentationml/2006/main">
  <p:tag name="NUM" val="13"/>
</p:tagLst>
</file>

<file path=ppt/tags/tag143.xml><?xml version="1.0" encoding="utf-8"?>
<p:tagLst xmlns:a="http://schemas.openxmlformats.org/drawingml/2006/main" xmlns:r="http://schemas.openxmlformats.org/officeDocument/2006/relationships" xmlns:p="http://schemas.openxmlformats.org/presentationml/2006/main">
  <p:tag name="NUM" val="17"/>
</p:tagLst>
</file>

<file path=ppt/tags/tag144.xml><?xml version="1.0" encoding="utf-8"?>
<p:tagLst xmlns:a="http://schemas.openxmlformats.org/drawingml/2006/main" xmlns:r="http://schemas.openxmlformats.org/officeDocument/2006/relationships" xmlns:p="http://schemas.openxmlformats.org/presentationml/2006/main">
  <p:tag name="NUM" val="18"/>
</p:tagLst>
</file>

<file path=ppt/tags/tag145.xml><?xml version="1.0" encoding="utf-8"?>
<p:tagLst xmlns:a="http://schemas.openxmlformats.org/drawingml/2006/main" xmlns:r="http://schemas.openxmlformats.org/officeDocument/2006/relationships" xmlns:p="http://schemas.openxmlformats.org/presentationml/2006/main">
  <p:tag name="NUM" val="19"/>
</p:tagLst>
</file>

<file path=ppt/tags/tag146.xml><?xml version="1.0" encoding="utf-8"?>
<p:tagLst xmlns:a="http://schemas.openxmlformats.org/drawingml/2006/main" xmlns:r="http://schemas.openxmlformats.org/officeDocument/2006/relationships" xmlns:p="http://schemas.openxmlformats.org/presentationml/2006/main">
  <p:tag name="NUM" val="20"/>
</p:tagLst>
</file>

<file path=ppt/tags/tag147.xml><?xml version="1.0" encoding="utf-8"?>
<p:tagLst xmlns:a="http://schemas.openxmlformats.org/drawingml/2006/main" xmlns:r="http://schemas.openxmlformats.org/officeDocument/2006/relationships" xmlns:p="http://schemas.openxmlformats.org/presentationml/2006/main">
  <p:tag name="NUM" val="21"/>
</p:tagLst>
</file>

<file path=ppt/tags/tag148.xml><?xml version="1.0" encoding="utf-8"?>
<p:tagLst xmlns:a="http://schemas.openxmlformats.org/drawingml/2006/main" xmlns:r="http://schemas.openxmlformats.org/officeDocument/2006/relationships" xmlns:p="http://schemas.openxmlformats.org/presentationml/2006/main">
  <p:tag name="NUM" val="22"/>
</p:tagLst>
</file>

<file path=ppt/tags/tag149.xml><?xml version="1.0" encoding="utf-8"?>
<p:tagLst xmlns:a="http://schemas.openxmlformats.org/drawingml/2006/main" xmlns:r="http://schemas.openxmlformats.org/officeDocument/2006/relationships" xmlns:p="http://schemas.openxmlformats.org/presentationml/2006/main">
  <p:tag name="NUM" val="23"/>
</p:tagLst>
</file>

<file path=ppt/tags/tag15.xml><?xml version="1.0" encoding="utf-8"?>
<p:tagLst xmlns:a="http://schemas.openxmlformats.org/drawingml/2006/main" xmlns:r="http://schemas.openxmlformats.org/officeDocument/2006/relationships" xmlns:p="http://schemas.openxmlformats.org/presentationml/2006/main">
  <p:tag name="NUM" val="14"/>
</p:tagLst>
</file>

<file path=ppt/tags/tag150.xml><?xml version="1.0" encoding="utf-8"?>
<p:tagLst xmlns:a="http://schemas.openxmlformats.org/drawingml/2006/main" xmlns:r="http://schemas.openxmlformats.org/officeDocument/2006/relationships" xmlns:p="http://schemas.openxmlformats.org/presentationml/2006/main">
  <p:tag name="NUM" val="24"/>
</p:tagLst>
</file>

<file path=ppt/tags/tag151.xml><?xml version="1.0" encoding="utf-8"?>
<p:tagLst xmlns:a="http://schemas.openxmlformats.org/drawingml/2006/main" xmlns:r="http://schemas.openxmlformats.org/officeDocument/2006/relationships" xmlns:p="http://schemas.openxmlformats.org/presentationml/2006/main">
  <p:tag name="NUM" val="25"/>
</p:tagLst>
</file>

<file path=ppt/tags/tag152.xml><?xml version="1.0" encoding="utf-8"?>
<p:tagLst xmlns:a="http://schemas.openxmlformats.org/drawingml/2006/main" xmlns:r="http://schemas.openxmlformats.org/officeDocument/2006/relationships" xmlns:p="http://schemas.openxmlformats.org/presentationml/2006/main">
  <p:tag name="NUM" val="26"/>
</p:tagLst>
</file>

<file path=ppt/tags/tag153.xml><?xml version="1.0" encoding="utf-8"?>
<p:tagLst xmlns:a="http://schemas.openxmlformats.org/drawingml/2006/main" xmlns:r="http://schemas.openxmlformats.org/officeDocument/2006/relationships" xmlns:p="http://schemas.openxmlformats.org/presentationml/2006/main">
  <p:tag name="NUM" val="27"/>
</p:tagLst>
</file>

<file path=ppt/tags/tag154.xml><?xml version="1.0" encoding="utf-8"?>
<p:tagLst xmlns:a="http://schemas.openxmlformats.org/drawingml/2006/main" xmlns:r="http://schemas.openxmlformats.org/officeDocument/2006/relationships" xmlns:p="http://schemas.openxmlformats.org/presentationml/2006/main">
  <p:tag name="NUM" val="28"/>
</p:tagLst>
</file>

<file path=ppt/tags/tag155.xml><?xml version="1.0" encoding="utf-8"?>
<p:tagLst xmlns:a="http://schemas.openxmlformats.org/drawingml/2006/main" xmlns:r="http://schemas.openxmlformats.org/officeDocument/2006/relationships" xmlns:p="http://schemas.openxmlformats.org/presentationml/2006/main">
  <p:tag name="NUM" val="29"/>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9"/>
</p:tagLst>
</file>

<file path=ppt/tags/tag158.xml><?xml version="1.0" encoding="utf-8"?>
<p:tagLst xmlns:a="http://schemas.openxmlformats.org/drawingml/2006/main" xmlns:r="http://schemas.openxmlformats.org/officeDocument/2006/relationships" xmlns:p="http://schemas.openxmlformats.org/presentationml/2006/main">
  <p:tag name="NUM" val="29"/>
</p:tagLst>
</file>

<file path=ppt/tags/tag159.xml><?xml version="1.0" encoding="utf-8"?>
<p:tagLst xmlns:a="http://schemas.openxmlformats.org/drawingml/2006/main" xmlns:r="http://schemas.openxmlformats.org/officeDocument/2006/relationships" xmlns:p="http://schemas.openxmlformats.org/presentationml/2006/main">
  <p:tag name="NUM" val="29"/>
</p:tagLst>
</file>

<file path=ppt/tags/tag16.xml><?xml version="1.0" encoding="utf-8"?>
<p:tagLst xmlns:a="http://schemas.openxmlformats.org/drawingml/2006/main" xmlns:r="http://schemas.openxmlformats.org/officeDocument/2006/relationships" xmlns:p="http://schemas.openxmlformats.org/presentationml/2006/main">
  <p:tag name="NUM" val="15"/>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4"/>
</p:tagLst>
</file>

<file path=ppt/tags/tag163.xml><?xml version="1.0" encoding="utf-8"?>
<p:tagLst xmlns:a="http://schemas.openxmlformats.org/drawingml/2006/main" xmlns:r="http://schemas.openxmlformats.org/officeDocument/2006/relationships" xmlns:p="http://schemas.openxmlformats.org/presentationml/2006/main">
  <p:tag name="NUM" val="4"/>
</p:tagLst>
</file>

<file path=ppt/tags/tag164.xml><?xml version="1.0" encoding="utf-8"?>
<p:tagLst xmlns:a="http://schemas.openxmlformats.org/drawingml/2006/main" xmlns:r="http://schemas.openxmlformats.org/officeDocument/2006/relationships" xmlns:p="http://schemas.openxmlformats.org/presentationml/2006/main">
  <p:tag name="NUM" val="4"/>
</p:tagLst>
</file>

<file path=ppt/tags/tag165.xml><?xml version="1.0" encoding="utf-8"?>
<p:tagLst xmlns:a="http://schemas.openxmlformats.org/drawingml/2006/main" xmlns:r="http://schemas.openxmlformats.org/officeDocument/2006/relationships" xmlns:p="http://schemas.openxmlformats.org/presentationml/2006/main">
  <p:tag name="NUM" val="29"/>
</p:tagLst>
</file>

<file path=ppt/tags/tag166.xml><?xml version="1.0" encoding="utf-8"?>
<p:tagLst xmlns:a="http://schemas.openxmlformats.org/drawingml/2006/main" xmlns:r="http://schemas.openxmlformats.org/officeDocument/2006/relationships" xmlns:p="http://schemas.openxmlformats.org/presentationml/2006/main">
  <p:tag name="NUM" val="23"/>
</p:tagLst>
</file>

<file path=ppt/tags/tag167.xml><?xml version="1.0" encoding="utf-8"?>
<p:tagLst xmlns:a="http://schemas.openxmlformats.org/drawingml/2006/main" xmlns:r="http://schemas.openxmlformats.org/officeDocument/2006/relationships" xmlns:p="http://schemas.openxmlformats.org/presentationml/2006/main">
  <p:tag name="NUM" val="10"/>
</p:tagLst>
</file>

<file path=ppt/tags/tag168.xml><?xml version="1.0" encoding="utf-8"?>
<p:tagLst xmlns:a="http://schemas.openxmlformats.org/drawingml/2006/main" xmlns:r="http://schemas.openxmlformats.org/officeDocument/2006/relationships" xmlns:p="http://schemas.openxmlformats.org/presentationml/2006/main">
  <p:tag name="NUM" val="10"/>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16"/>
</p:tagLst>
</file>

<file path=ppt/tags/tag170.xml><?xml version="1.0" encoding="utf-8"?>
<p:tagLst xmlns:a="http://schemas.openxmlformats.org/drawingml/2006/main" xmlns:r="http://schemas.openxmlformats.org/officeDocument/2006/relationships" xmlns:p="http://schemas.openxmlformats.org/presentationml/2006/main">
  <p:tag name="NUM" val="10"/>
</p:tagLst>
</file>

<file path=ppt/tags/tag171.xml><?xml version="1.0" encoding="utf-8"?>
<p:tagLst xmlns:a="http://schemas.openxmlformats.org/drawingml/2006/main" xmlns:r="http://schemas.openxmlformats.org/officeDocument/2006/relationships" xmlns:p="http://schemas.openxmlformats.org/presentationml/2006/main">
  <p:tag name="NUM" val="10"/>
</p:tagLst>
</file>

<file path=ppt/tags/tag172.xml><?xml version="1.0" encoding="utf-8"?>
<p:tagLst xmlns:a="http://schemas.openxmlformats.org/drawingml/2006/main" xmlns:r="http://schemas.openxmlformats.org/officeDocument/2006/relationships" xmlns:p="http://schemas.openxmlformats.org/presentationml/2006/main">
  <p:tag name="NUM" val="10"/>
</p:tagLst>
</file>

<file path=ppt/tags/tag173.xml><?xml version="1.0" encoding="utf-8"?>
<p:tagLst xmlns:a="http://schemas.openxmlformats.org/drawingml/2006/main" xmlns:r="http://schemas.openxmlformats.org/officeDocument/2006/relationships" xmlns:p="http://schemas.openxmlformats.org/presentationml/2006/main">
  <p:tag name="NUM" val="10"/>
</p:tagLst>
</file>

<file path=ppt/tags/tag174.xml><?xml version="1.0" encoding="utf-8"?>
<p:tagLst xmlns:a="http://schemas.openxmlformats.org/drawingml/2006/main" xmlns:r="http://schemas.openxmlformats.org/officeDocument/2006/relationships" xmlns:p="http://schemas.openxmlformats.org/presentationml/2006/main">
  <p:tag name="NUM" val="10"/>
</p:tagLst>
</file>

<file path=ppt/tags/tag175.xml><?xml version="1.0" encoding="utf-8"?>
<p:tagLst xmlns:a="http://schemas.openxmlformats.org/drawingml/2006/main" xmlns:r="http://schemas.openxmlformats.org/officeDocument/2006/relationships" xmlns:p="http://schemas.openxmlformats.org/presentationml/2006/main">
  <p:tag name="NUM" val="10"/>
</p:tagLst>
</file>

<file path=ppt/tags/tag176.xml><?xml version="1.0" encoding="utf-8"?>
<p:tagLst xmlns:a="http://schemas.openxmlformats.org/drawingml/2006/main" xmlns:r="http://schemas.openxmlformats.org/officeDocument/2006/relationships" xmlns:p="http://schemas.openxmlformats.org/presentationml/2006/main">
  <p:tag name="NUM" val="10"/>
</p:tagLst>
</file>

<file path=ppt/tags/tag177.xml><?xml version="1.0" encoding="utf-8"?>
<p:tagLst xmlns:a="http://schemas.openxmlformats.org/drawingml/2006/main" xmlns:r="http://schemas.openxmlformats.org/officeDocument/2006/relationships" xmlns:p="http://schemas.openxmlformats.org/presentationml/2006/main">
  <p:tag name="NUM" val="10"/>
</p:tagLst>
</file>

<file path=ppt/tags/tag178.xml><?xml version="1.0" encoding="utf-8"?>
<p:tagLst xmlns:a="http://schemas.openxmlformats.org/drawingml/2006/main" xmlns:r="http://schemas.openxmlformats.org/officeDocument/2006/relationships" xmlns:p="http://schemas.openxmlformats.org/presentationml/2006/main">
  <p:tag name="NUM" val="10"/>
</p:tagLst>
</file>

<file path=ppt/tags/tag179.xml><?xml version="1.0" encoding="utf-8"?>
<p:tagLst xmlns:a="http://schemas.openxmlformats.org/drawingml/2006/main" xmlns:r="http://schemas.openxmlformats.org/officeDocument/2006/relationships" xmlns:p="http://schemas.openxmlformats.org/presentationml/2006/main">
  <p:tag name="NUM" val="10"/>
</p:tagLst>
</file>

<file path=ppt/tags/tag18.xml><?xml version="1.0" encoding="utf-8"?>
<p:tagLst xmlns:a="http://schemas.openxmlformats.org/drawingml/2006/main" xmlns:r="http://schemas.openxmlformats.org/officeDocument/2006/relationships" xmlns:p="http://schemas.openxmlformats.org/presentationml/2006/main">
  <p:tag name="NUM" val="17"/>
</p:tagLst>
</file>

<file path=ppt/tags/tag180.xml><?xml version="1.0" encoding="utf-8"?>
<p:tagLst xmlns:a="http://schemas.openxmlformats.org/drawingml/2006/main" xmlns:r="http://schemas.openxmlformats.org/officeDocument/2006/relationships" xmlns:p="http://schemas.openxmlformats.org/presentationml/2006/main">
  <p:tag name="NUM" val="10"/>
</p:tagLst>
</file>

<file path=ppt/tags/tag181.xml><?xml version="1.0" encoding="utf-8"?>
<p:tagLst xmlns:a="http://schemas.openxmlformats.org/drawingml/2006/main" xmlns:r="http://schemas.openxmlformats.org/officeDocument/2006/relationships" xmlns:p="http://schemas.openxmlformats.org/presentationml/2006/main">
  <p:tag name="NUM" val="10"/>
</p:tagLst>
</file>

<file path=ppt/tags/tag182.xml><?xml version="1.0" encoding="utf-8"?>
<p:tagLst xmlns:a="http://schemas.openxmlformats.org/drawingml/2006/main" xmlns:r="http://schemas.openxmlformats.org/officeDocument/2006/relationships" xmlns:p="http://schemas.openxmlformats.org/presentationml/2006/main">
  <p:tag name="NUM" val="10"/>
</p:tagLst>
</file>

<file path=ppt/tags/tag183.xml><?xml version="1.0" encoding="utf-8"?>
<p:tagLst xmlns:a="http://schemas.openxmlformats.org/drawingml/2006/main" xmlns:r="http://schemas.openxmlformats.org/officeDocument/2006/relationships" xmlns:p="http://schemas.openxmlformats.org/presentationml/2006/main">
  <p:tag name="NUM" val="29"/>
</p:tagLst>
</file>

<file path=ppt/tags/tag184.xml><?xml version="1.0" encoding="utf-8"?>
<p:tagLst xmlns:a="http://schemas.openxmlformats.org/drawingml/2006/main" xmlns:r="http://schemas.openxmlformats.org/officeDocument/2006/relationships" xmlns:p="http://schemas.openxmlformats.org/presentationml/2006/main">
  <p:tag name="NUM" val="29"/>
</p:tagLst>
</file>

<file path=ppt/tags/tag185.xml><?xml version="1.0" encoding="utf-8"?>
<p:tagLst xmlns:a="http://schemas.openxmlformats.org/drawingml/2006/main" xmlns:r="http://schemas.openxmlformats.org/officeDocument/2006/relationships" xmlns:p="http://schemas.openxmlformats.org/presentationml/2006/main">
  <p:tag name="NUM" val="10"/>
</p:tagLst>
</file>

<file path=ppt/tags/tag186.xml><?xml version="1.0" encoding="utf-8"?>
<p:tagLst xmlns:a="http://schemas.openxmlformats.org/drawingml/2006/main" xmlns:r="http://schemas.openxmlformats.org/officeDocument/2006/relationships" xmlns:p="http://schemas.openxmlformats.org/presentationml/2006/main">
  <p:tag name="NUM" val="29"/>
</p:tagLst>
</file>

<file path=ppt/tags/tag187.xml><?xml version="1.0" encoding="utf-8"?>
<p:tagLst xmlns:a="http://schemas.openxmlformats.org/drawingml/2006/main" xmlns:r="http://schemas.openxmlformats.org/officeDocument/2006/relationships" xmlns:p="http://schemas.openxmlformats.org/presentationml/2006/main">
  <p:tag name="NUM" val="22"/>
</p:tagLst>
</file>

<file path=ppt/tags/tag188.xml><?xml version="1.0" encoding="utf-8"?>
<p:tagLst xmlns:a="http://schemas.openxmlformats.org/drawingml/2006/main" xmlns:r="http://schemas.openxmlformats.org/officeDocument/2006/relationships" xmlns:p="http://schemas.openxmlformats.org/presentationml/2006/main">
  <p:tag name="NUM" val="10"/>
</p:tagLst>
</file>

<file path=ppt/tags/tag189.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8"/>
</p:tagLst>
</file>

<file path=ppt/tags/tag190.xml><?xml version="1.0" encoding="utf-8"?>
<p:tagLst xmlns:a="http://schemas.openxmlformats.org/drawingml/2006/main" xmlns:r="http://schemas.openxmlformats.org/officeDocument/2006/relationships" xmlns:p="http://schemas.openxmlformats.org/presentationml/2006/main">
  <p:tag name="NUM" val="10"/>
</p:tagLst>
</file>

<file path=ppt/tags/tag191.xml><?xml version="1.0" encoding="utf-8"?>
<p:tagLst xmlns:a="http://schemas.openxmlformats.org/drawingml/2006/main" xmlns:r="http://schemas.openxmlformats.org/officeDocument/2006/relationships" xmlns:p="http://schemas.openxmlformats.org/presentationml/2006/main">
  <p:tag name="NUM" val="10"/>
</p:tagLst>
</file>

<file path=ppt/tags/tag192.xml><?xml version="1.0" encoding="utf-8"?>
<p:tagLst xmlns:a="http://schemas.openxmlformats.org/drawingml/2006/main" xmlns:r="http://schemas.openxmlformats.org/officeDocument/2006/relationships" xmlns:p="http://schemas.openxmlformats.org/presentationml/2006/main">
  <p:tag name="NUM" val="10"/>
</p:tagLst>
</file>

<file path=ppt/tags/tag193.xml><?xml version="1.0" encoding="utf-8"?>
<p:tagLst xmlns:a="http://schemas.openxmlformats.org/drawingml/2006/main" xmlns:r="http://schemas.openxmlformats.org/officeDocument/2006/relationships" xmlns:p="http://schemas.openxmlformats.org/presentationml/2006/main">
  <p:tag name="NUM" val="10"/>
</p:tagLst>
</file>

<file path=ppt/tags/tag194.xml><?xml version="1.0" encoding="utf-8"?>
<p:tagLst xmlns:a="http://schemas.openxmlformats.org/drawingml/2006/main" xmlns:r="http://schemas.openxmlformats.org/officeDocument/2006/relationships" xmlns:p="http://schemas.openxmlformats.org/presentationml/2006/main">
  <p:tag name="NUM" val="10"/>
</p:tagLst>
</file>

<file path=ppt/tags/tag195.xml><?xml version="1.0" encoding="utf-8"?>
<p:tagLst xmlns:a="http://schemas.openxmlformats.org/drawingml/2006/main" xmlns:r="http://schemas.openxmlformats.org/officeDocument/2006/relationships" xmlns:p="http://schemas.openxmlformats.org/presentationml/2006/main">
  <p:tag name="NUM" val="10"/>
</p:tagLst>
</file>

<file path=ppt/tags/tag196.xml><?xml version="1.0" encoding="utf-8"?>
<p:tagLst xmlns:a="http://schemas.openxmlformats.org/drawingml/2006/main" xmlns:r="http://schemas.openxmlformats.org/officeDocument/2006/relationships" xmlns:p="http://schemas.openxmlformats.org/presentationml/2006/main">
  <p:tag name="NUM" val="10"/>
</p:tagLst>
</file>

<file path=ppt/tags/tag197.xml><?xml version="1.0" encoding="utf-8"?>
<p:tagLst xmlns:a="http://schemas.openxmlformats.org/drawingml/2006/main" xmlns:r="http://schemas.openxmlformats.org/officeDocument/2006/relationships" xmlns:p="http://schemas.openxmlformats.org/presentationml/2006/main">
  <p:tag name="NUM" val="10"/>
</p:tagLst>
</file>

<file path=ppt/tags/tag198.xml><?xml version="1.0" encoding="utf-8"?>
<p:tagLst xmlns:a="http://schemas.openxmlformats.org/drawingml/2006/main" xmlns:r="http://schemas.openxmlformats.org/officeDocument/2006/relationships" xmlns:p="http://schemas.openxmlformats.org/presentationml/2006/main">
  <p:tag name="NUM" val="10"/>
</p:tagLst>
</file>

<file path=ppt/tags/tag199.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9"/>
</p:tagLst>
</file>

<file path=ppt/tags/tag200.xml><?xml version="1.0" encoding="utf-8"?>
<p:tagLst xmlns:a="http://schemas.openxmlformats.org/drawingml/2006/main" xmlns:r="http://schemas.openxmlformats.org/officeDocument/2006/relationships" xmlns:p="http://schemas.openxmlformats.org/presentationml/2006/main">
  <p:tag name="NUM" val="10"/>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5"/>
</p:tagLst>
</file>

<file path=ppt/tags/tag206.xml><?xml version="1.0" encoding="utf-8"?>
<p:tagLst xmlns:a="http://schemas.openxmlformats.org/drawingml/2006/main" xmlns:r="http://schemas.openxmlformats.org/officeDocument/2006/relationships" xmlns:p="http://schemas.openxmlformats.org/presentationml/2006/main">
  <p:tag name="NUM" val="6"/>
</p:tagLst>
</file>

<file path=ppt/tags/tag207.xml><?xml version="1.0" encoding="utf-8"?>
<p:tagLst xmlns:a="http://schemas.openxmlformats.org/drawingml/2006/main" xmlns:r="http://schemas.openxmlformats.org/officeDocument/2006/relationships" xmlns:p="http://schemas.openxmlformats.org/presentationml/2006/main">
  <p:tag name="NUM" val="9"/>
</p:tagLst>
</file>

<file path=ppt/tags/tag208.xml><?xml version="1.0" encoding="utf-8"?>
<p:tagLst xmlns:a="http://schemas.openxmlformats.org/drawingml/2006/main" xmlns:r="http://schemas.openxmlformats.org/officeDocument/2006/relationships" xmlns:p="http://schemas.openxmlformats.org/presentationml/2006/main">
  <p:tag name="NUM" val="10"/>
</p:tagLst>
</file>

<file path=ppt/tags/tag209.xml><?xml version="1.0" encoding="utf-8"?>
<p:tagLst xmlns:a="http://schemas.openxmlformats.org/drawingml/2006/main" xmlns:r="http://schemas.openxmlformats.org/officeDocument/2006/relationships" xmlns:p="http://schemas.openxmlformats.org/presentationml/2006/main">
  <p:tag name="NUM" val="11"/>
</p:tagLst>
</file>

<file path=ppt/tags/tag21.xml><?xml version="1.0" encoding="utf-8"?>
<p:tagLst xmlns:a="http://schemas.openxmlformats.org/drawingml/2006/main" xmlns:r="http://schemas.openxmlformats.org/officeDocument/2006/relationships" xmlns:p="http://schemas.openxmlformats.org/presentationml/2006/main">
  <p:tag name="NUM" val="20"/>
</p:tagLst>
</file>

<file path=ppt/tags/tag210.xml><?xml version="1.0" encoding="utf-8"?>
<p:tagLst xmlns:a="http://schemas.openxmlformats.org/drawingml/2006/main" xmlns:r="http://schemas.openxmlformats.org/officeDocument/2006/relationships" xmlns:p="http://schemas.openxmlformats.org/presentationml/2006/main">
  <p:tag name="NUM" val="12"/>
</p:tagLst>
</file>

<file path=ppt/tags/tag211.xml><?xml version="1.0" encoding="utf-8"?>
<p:tagLst xmlns:a="http://schemas.openxmlformats.org/drawingml/2006/main" xmlns:r="http://schemas.openxmlformats.org/officeDocument/2006/relationships" xmlns:p="http://schemas.openxmlformats.org/presentationml/2006/main">
  <p:tag name="NUM" val="13"/>
</p:tagLst>
</file>

<file path=ppt/tags/tag212.xml><?xml version="1.0" encoding="utf-8"?>
<p:tagLst xmlns:a="http://schemas.openxmlformats.org/drawingml/2006/main" xmlns:r="http://schemas.openxmlformats.org/officeDocument/2006/relationships" xmlns:p="http://schemas.openxmlformats.org/presentationml/2006/main">
  <p:tag name="NUM" val="14"/>
</p:tagLst>
</file>

<file path=ppt/tags/tag213.xml><?xml version="1.0" encoding="utf-8"?>
<p:tagLst xmlns:a="http://schemas.openxmlformats.org/drawingml/2006/main" xmlns:r="http://schemas.openxmlformats.org/officeDocument/2006/relationships" xmlns:p="http://schemas.openxmlformats.org/presentationml/2006/main">
  <p:tag name="NUM" val="15"/>
</p:tagLst>
</file>

<file path=ppt/tags/tag214.xml><?xml version="1.0" encoding="utf-8"?>
<p:tagLst xmlns:a="http://schemas.openxmlformats.org/drawingml/2006/main" xmlns:r="http://schemas.openxmlformats.org/officeDocument/2006/relationships" xmlns:p="http://schemas.openxmlformats.org/presentationml/2006/main">
  <p:tag name="NUM" val="16"/>
</p:tagLst>
</file>

<file path=ppt/tags/tag215.xml><?xml version="1.0" encoding="utf-8"?>
<p:tagLst xmlns:a="http://schemas.openxmlformats.org/drawingml/2006/main" xmlns:r="http://schemas.openxmlformats.org/officeDocument/2006/relationships" xmlns:p="http://schemas.openxmlformats.org/presentationml/2006/main">
  <p:tag name="NUM" val="17"/>
</p:tagLst>
</file>

<file path=ppt/tags/tag216.xml><?xml version="1.0" encoding="utf-8"?>
<p:tagLst xmlns:a="http://schemas.openxmlformats.org/drawingml/2006/main" xmlns:r="http://schemas.openxmlformats.org/officeDocument/2006/relationships" xmlns:p="http://schemas.openxmlformats.org/presentationml/2006/main">
  <p:tag name="NUM" val="18"/>
</p:tagLst>
</file>

<file path=ppt/tags/tag217.xml><?xml version="1.0" encoding="utf-8"?>
<p:tagLst xmlns:a="http://schemas.openxmlformats.org/drawingml/2006/main" xmlns:r="http://schemas.openxmlformats.org/officeDocument/2006/relationships" xmlns:p="http://schemas.openxmlformats.org/presentationml/2006/main">
  <p:tag name="NUM" val="19"/>
</p:tagLst>
</file>

<file path=ppt/tags/tag218.xml><?xml version="1.0" encoding="utf-8"?>
<p:tagLst xmlns:a="http://schemas.openxmlformats.org/drawingml/2006/main" xmlns:r="http://schemas.openxmlformats.org/officeDocument/2006/relationships" xmlns:p="http://schemas.openxmlformats.org/presentationml/2006/main">
  <p:tag name="NUM" val="20"/>
</p:tagLst>
</file>

<file path=ppt/tags/tag219.xml><?xml version="1.0" encoding="utf-8"?>
<p:tagLst xmlns:a="http://schemas.openxmlformats.org/drawingml/2006/main" xmlns:r="http://schemas.openxmlformats.org/officeDocument/2006/relationships" xmlns:p="http://schemas.openxmlformats.org/presentationml/2006/main">
  <p:tag name="NUM" val="21"/>
</p:tagLst>
</file>

<file path=ppt/tags/tag22.xml><?xml version="1.0" encoding="utf-8"?>
<p:tagLst xmlns:a="http://schemas.openxmlformats.org/drawingml/2006/main" xmlns:r="http://schemas.openxmlformats.org/officeDocument/2006/relationships" xmlns:p="http://schemas.openxmlformats.org/presentationml/2006/main">
  <p:tag name="NUM" val="21"/>
</p:tagLst>
</file>

<file path=ppt/tags/tag220.xml><?xml version="1.0" encoding="utf-8"?>
<p:tagLst xmlns:a="http://schemas.openxmlformats.org/drawingml/2006/main" xmlns:r="http://schemas.openxmlformats.org/officeDocument/2006/relationships" xmlns:p="http://schemas.openxmlformats.org/presentationml/2006/main">
  <p:tag name="NUM" val="22"/>
</p:tagLst>
</file>

<file path=ppt/tags/tag221.xml><?xml version="1.0" encoding="utf-8"?>
<p:tagLst xmlns:a="http://schemas.openxmlformats.org/drawingml/2006/main" xmlns:r="http://schemas.openxmlformats.org/officeDocument/2006/relationships" xmlns:p="http://schemas.openxmlformats.org/presentationml/2006/main">
  <p:tag name="NUM" val="23"/>
</p:tagLst>
</file>

<file path=ppt/tags/tag222.xml><?xml version="1.0" encoding="utf-8"?>
<p:tagLst xmlns:a="http://schemas.openxmlformats.org/drawingml/2006/main" xmlns:r="http://schemas.openxmlformats.org/officeDocument/2006/relationships" xmlns:p="http://schemas.openxmlformats.org/presentationml/2006/main">
  <p:tag name="NUM" val="24"/>
</p:tagLst>
</file>

<file path=ppt/tags/tag223.xml><?xml version="1.0" encoding="utf-8"?>
<p:tagLst xmlns:a="http://schemas.openxmlformats.org/drawingml/2006/main" xmlns:r="http://schemas.openxmlformats.org/officeDocument/2006/relationships" xmlns:p="http://schemas.openxmlformats.org/presentationml/2006/main">
  <p:tag name="NUM" val="25"/>
</p:tagLst>
</file>

<file path=ppt/tags/tag224.xml><?xml version="1.0" encoding="utf-8"?>
<p:tagLst xmlns:a="http://schemas.openxmlformats.org/drawingml/2006/main" xmlns:r="http://schemas.openxmlformats.org/officeDocument/2006/relationships" xmlns:p="http://schemas.openxmlformats.org/presentationml/2006/main">
  <p:tag name="NUM" val="26"/>
</p:tagLst>
</file>

<file path=ppt/tags/tag225.xml><?xml version="1.0" encoding="utf-8"?>
<p:tagLst xmlns:a="http://schemas.openxmlformats.org/drawingml/2006/main" xmlns:r="http://schemas.openxmlformats.org/officeDocument/2006/relationships" xmlns:p="http://schemas.openxmlformats.org/presentationml/2006/main">
  <p:tag name="NUM" val="27"/>
</p:tagLst>
</file>

<file path=ppt/tags/tag226.xml><?xml version="1.0" encoding="utf-8"?>
<p:tagLst xmlns:a="http://schemas.openxmlformats.org/drawingml/2006/main" xmlns:r="http://schemas.openxmlformats.org/officeDocument/2006/relationships" xmlns:p="http://schemas.openxmlformats.org/presentationml/2006/main">
  <p:tag name="NUM" val="28"/>
</p:tagLst>
</file>

<file path=ppt/tags/tag227.xml><?xml version="1.0" encoding="utf-8"?>
<p:tagLst xmlns:a="http://schemas.openxmlformats.org/drawingml/2006/main" xmlns:r="http://schemas.openxmlformats.org/officeDocument/2006/relationships" xmlns:p="http://schemas.openxmlformats.org/presentationml/2006/main">
  <p:tag name="NUM" val="29"/>
</p:tagLst>
</file>

<file path=ppt/tags/tag228.xml><?xml version="1.0" encoding="utf-8"?>
<p:tagLst xmlns:a="http://schemas.openxmlformats.org/drawingml/2006/main" xmlns:r="http://schemas.openxmlformats.org/officeDocument/2006/relationships" xmlns:p="http://schemas.openxmlformats.org/presentationml/2006/main">
  <p:tag name="NUM" val="30"/>
</p:tagLst>
</file>

<file path=ppt/tags/tag229.xml><?xml version="1.0" encoding="utf-8"?>
<p:tagLst xmlns:a="http://schemas.openxmlformats.org/drawingml/2006/main" xmlns:r="http://schemas.openxmlformats.org/officeDocument/2006/relationships" xmlns:p="http://schemas.openxmlformats.org/presentationml/2006/main">
  <p:tag name="NUM" val="31"/>
</p:tagLst>
</file>

<file path=ppt/tags/tag23.xml><?xml version="1.0" encoding="utf-8"?>
<p:tagLst xmlns:a="http://schemas.openxmlformats.org/drawingml/2006/main" xmlns:r="http://schemas.openxmlformats.org/officeDocument/2006/relationships" xmlns:p="http://schemas.openxmlformats.org/presentationml/2006/main">
  <p:tag name="NUM" val="22"/>
</p:tagLst>
</file>

<file path=ppt/tags/tag230.xml><?xml version="1.0" encoding="utf-8"?>
<p:tagLst xmlns:a="http://schemas.openxmlformats.org/drawingml/2006/main" xmlns:r="http://schemas.openxmlformats.org/officeDocument/2006/relationships" xmlns:p="http://schemas.openxmlformats.org/presentationml/2006/main">
  <p:tag name="NUM" val="32"/>
</p:tagLst>
</file>

<file path=ppt/tags/tag231.xml><?xml version="1.0" encoding="utf-8"?>
<p:tagLst xmlns:a="http://schemas.openxmlformats.org/drawingml/2006/main" xmlns:r="http://schemas.openxmlformats.org/officeDocument/2006/relationships" xmlns:p="http://schemas.openxmlformats.org/presentationml/2006/main">
  <p:tag name="NUM" val="33"/>
</p:tagLst>
</file>

<file path=ppt/tags/tag232.xml><?xml version="1.0" encoding="utf-8"?>
<p:tagLst xmlns:a="http://schemas.openxmlformats.org/drawingml/2006/main" xmlns:r="http://schemas.openxmlformats.org/officeDocument/2006/relationships" xmlns:p="http://schemas.openxmlformats.org/presentationml/2006/main">
  <p:tag name="NUM" val="34"/>
</p:tagLst>
</file>

<file path=ppt/tags/tag233.xml><?xml version="1.0" encoding="utf-8"?>
<p:tagLst xmlns:a="http://schemas.openxmlformats.org/drawingml/2006/main" xmlns:r="http://schemas.openxmlformats.org/officeDocument/2006/relationships" xmlns:p="http://schemas.openxmlformats.org/presentationml/2006/main">
  <p:tag name="NUM" val="35"/>
</p:tagLst>
</file>

<file path=ppt/tags/tag234.xml><?xml version="1.0" encoding="utf-8"?>
<p:tagLst xmlns:a="http://schemas.openxmlformats.org/drawingml/2006/main" xmlns:r="http://schemas.openxmlformats.org/officeDocument/2006/relationships" xmlns:p="http://schemas.openxmlformats.org/presentationml/2006/main">
  <p:tag name="NUM" val="36"/>
</p:tagLst>
</file>

<file path=ppt/tags/tag235.xml><?xml version="1.0" encoding="utf-8"?>
<p:tagLst xmlns:a="http://schemas.openxmlformats.org/drawingml/2006/main" xmlns:r="http://schemas.openxmlformats.org/officeDocument/2006/relationships" xmlns:p="http://schemas.openxmlformats.org/presentationml/2006/main">
  <p:tag name="NUM" val="37"/>
</p:tagLst>
</file>

<file path=ppt/tags/tag236.xml><?xml version="1.0" encoding="utf-8"?>
<p:tagLst xmlns:a="http://schemas.openxmlformats.org/drawingml/2006/main" xmlns:r="http://schemas.openxmlformats.org/officeDocument/2006/relationships" xmlns:p="http://schemas.openxmlformats.org/presentationml/2006/main">
  <p:tag name="NUM" val="38"/>
</p:tagLst>
</file>

<file path=ppt/tags/tag237.xml><?xml version="1.0" encoding="utf-8"?>
<p:tagLst xmlns:a="http://schemas.openxmlformats.org/drawingml/2006/main" xmlns:r="http://schemas.openxmlformats.org/officeDocument/2006/relationships" xmlns:p="http://schemas.openxmlformats.org/presentationml/2006/main">
  <p:tag name="NUM" val="39"/>
</p:tagLst>
</file>

<file path=ppt/tags/tag238.xml><?xml version="1.0" encoding="utf-8"?>
<p:tagLst xmlns:a="http://schemas.openxmlformats.org/drawingml/2006/main" xmlns:r="http://schemas.openxmlformats.org/officeDocument/2006/relationships" xmlns:p="http://schemas.openxmlformats.org/presentationml/2006/main">
  <p:tag name="NUM" val="40"/>
</p:tagLst>
</file>

<file path=ppt/tags/tag239.xml><?xml version="1.0" encoding="utf-8"?>
<p:tagLst xmlns:a="http://schemas.openxmlformats.org/drawingml/2006/main" xmlns:r="http://schemas.openxmlformats.org/officeDocument/2006/relationships" xmlns:p="http://schemas.openxmlformats.org/presentationml/2006/main">
  <p:tag name="NUM" val="41"/>
</p:tagLst>
</file>

<file path=ppt/tags/tag24.xml><?xml version="1.0" encoding="utf-8"?>
<p:tagLst xmlns:a="http://schemas.openxmlformats.org/drawingml/2006/main" xmlns:r="http://schemas.openxmlformats.org/officeDocument/2006/relationships" xmlns:p="http://schemas.openxmlformats.org/presentationml/2006/main">
  <p:tag name="NUM" val="23"/>
</p:tagLst>
</file>

<file path=ppt/tags/tag240.xml><?xml version="1.0" encoding="utf-8"?>
<p:tagLst xmlns:a="http://schemas.openxmlformats.org/drawingml/2006/main" xmlns:r="http://schemas.openxmlformats.org/officeDocument/2006/relationships" xmlns:p="http://schemas.openxmlformats.org/presentationml/2006/main">
  <p:tag name="NUM" val="42"/>
</p:tagLst>
</file>

<file path=ppt/tags/tag241.xml><?xml version="1.0" encoding="utf-8"?>
<p:tagLst xmlns:a="http://schemas.openxmlformats.org/drawingml/2006/main" xmlns:r="http://schemas.openxmlformats.org/officeDocument/2006/relationships" xmlns:p="http://schemas.openxmlformats.org/presentationml/2006/main">
  <p:tag name="NUM" val="43"/>
</p:tagLst>
</file>

<file path=ppt/tags/tag242.xml><?xml version="1.0" encoding="utf-8"?>
<p:tagLst xmlns:a="http://schemas.openxmlformats.org/drawingml/2006/main" xmlns:r="http://schemas.openxmlformats.org/officeDocument/2006/relationships" xmlns:p="http://schemas.openxmlformats.org/presentationml/2006/main">
  <p:tag name="NUM" val="45"/>
</p:tagLst>
</file>

<file path=ppt/tags/tag243.xml><?xml version="1.0" encoding="utf-8"?>
<p:tagLst xmlns:a="http://schemas.openxmlformats.org/drawingml/2006/main" xmlns:r="http://schemas.openxmlformats.org/officeDocument/2006/relationships" xmlns:p="http://schemas.openxmlformats.org/presentationml/2006/main">
  <p:tag name="NUM" val="46"/>
</p:tagLst>
</file>

<file path=ppt/tags/tag244.xml><?xml version="1.0" encoding="utf-8"?>
<p:tagLst xmlns:a="http://schemas.openxmlformats.org/drawingml/2006/main" xmlns:r="http://schemas.openxmlformats.org/officeDocument/2006/relationships" xmlns:p="http://schemas.openxmlformats.org/presentationml/2006/main">
  <p:tag name="TIMING" val="|0.8|1.1|1.5"/>
</p:tagLst>
</file>

<file path=ppt/tags/tag245.xml><?xml version="1.0" encoding="utf-8"?>
<p:tagLst xmlns:a="http://schemas.openxmlformats.org/drawingml/2006/main" xmlns:r="http://schemas.openxmlformats.org/officeDocument/2006/relationships" xmlns:p="http://schemas.openxmlformats.org/presentationml/2006/main">
  <p:tag name="TIMING" val="|0.8|0.9"/>
</p:tagLst>
</file>

<file path=ppt/tags/tag25.xml><?xml version="1.0" encoding="utf-8"?>
<p:tagLst xmlns:a="http://schemas.openxmlformats.org/drawingml/2006/main" xmlns:r="http://schemas.openxmlformats.org/officeDocument/2006/relationships" xmlns:p="http://schemas.openxmlformats.org/presentationml/2006/main">
  <p:tag name="NUM" val="24"/>
</p:tagLst>
</file>

<file path=ppt/tags/tag26.xml><?xml version="1.0" encoding="utf-8"?>
<p:tagLst xmlns:a="http://schemas.openxmlformats.org/drawingml/2006/main" xmlns:r="http://schemas.openxmlformats.org/officeDocument/2006/relationships" xmlns:p="http://schemas.openxmlformats.org/presentationml/2006/main">
  <p:tag name="NUM" val="25"/>
</p:tagLst>
</file>

<file path=ppt/tags/tag27.xml><?xml version="1.0" encoding="utf-8"?>
<p:tagLst xmlns:a="http://schemas.openxmlformats.org/drawingml/2006/main" xmlns:r="http://schemas.openxmlformats.org/officeDocument/2006/relationships" xmlns:p="http://schemas.openxmlformats.org/presentationml/2006/main">
  <p:tag name="NUM" val="26"/>
</p:tagLst>
</file>

<file path=ppt/tags/tag28.xml><?xml version="1.0" encoding="utf-8"?>
<p:tagLst xmlns:a="http://schemas.openxmlformats.org/drawingml/2006/main" xmlns:r="http://schemas.openxmlformats.org/officeDocument/2006/relationships" xmlns:p="http://schemas.openxmlformats.org/presentationml/2006/main">
  <p:tag name="NUM" val="27"/>
</p:tagLst>
</file>

<file path=ppt/tags/tag29.xml><?xml version="1.0" encoding="utf-8"?>
<p:tagLst xmlns:a="http://schemas.openxmlformats.org/drawingml/2006/main" xmlns:r="http://schemas.openxmlformats.org/officeDocument/2006/relationships" xmlns:p="http://schemas.openxmlformats.org/presentationml/2006/main">
  <p:tag name="NUM" val="28"/>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29"/>
</p:tagLst>
</file>

<file path=ppt/tags/tag31.xml><?xml version="1.0" encoding="utf-8"?>
<p:tagLst xmlns:a="http://schemas.openxmlformats.org/drawingml/2006/main" xmlns:r="http://schemas.openxmlformats.org/officeDocument/2006/relationships" xmlns:p="http://schemas.openxmlformats.org/presentationml/2006/main">
  <p:tag name="NUM" val="30"/>
</p:tagLst>
</file>

<file path=ppt/tags/tag32.xml><?xml version="1.0" encoding="utf-8"?>
<p:tagLst xmlns:a="http://schemas.openxmlformats.org/drawingml/2006/main" xmlns:r="http://schemas.openxmlformats.org/officeDocument/2006/relationships" xmlns:p="http://schemas.openxmlformats.org/presentationml/2006/main">
  <p:tag name="NUM" val="31"/>
</p:tagLst>
</file>

<file path=ppt/tags/tag33.xml><?xml version="1.0" encoding="utf-8"?>
<p:tagLst xmlns:a="http://schemas.openxmlformats.org/drawingml/2006/main" xmlns:r="http://schemas.openxmlformats.org/officeDocument/2006/relationships" xmlns:p="http://schemas.openxmlformats.org/presentationml/2006/main">
  <p:tag name="NUM" val="32"/>
</p:tagLst>
</file>

<file path=ppt/tags/tag34.xml><?xml version="1.0" encoding="utf-8"?>
<p:tagLst xmlns:a="http://schemas.openxmlformats.org/drawingml/2006/main" xmlns:r="http://schemas.openxmlformats.org/officeDocument/2006/relationships" xmlns:p="http://schemas.openxmlformats.org/presentationml/2006/main">
  <p:tag name="NUM" val="16"/>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9.xml><?xml version="1.0" encoding="utf-8"?>
<p:tagLst xmlns:a="http://schemas.openxmlformats.org/drawingml/2006/main" xmlns:r="http://schemas.openxmlformats.org/officeDocument/2006/relationships" xmlns:p="http://schemas.openxmlformats.org/presentationml/2006/main">
  <p:tag name="NUM" val="7"/>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8"/>
</p:tagLst>
</file>

<file path=ppt/tags/tag41.xml><?xml version="1.0" encoding="utf-8"?>
<p:tagLst xmlns:a="http://schemas.openxmlformats.org/drawingml/2006/main" xmlns:r="http://schemas.openxmlformats.org/officeDocument/2006/relationships" xmlns:p="http://schemas.openxmlformats.org/presentationml/2006/main">
  <p:tag name="NUM" val="9"/>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3.xml><?xml version="1.0" encoding="utf-8"?>
<p:tagLst xmlns:a="http://schemas.openxmlformats.org/drawingml/2006/main" xmlns:r="http://schemas.openxmlformats.org/officeDocument/2006/relationships" xmlns:p="http://schemas.openxmlformats.org/presentationml/2006/main">
  <p:tag name="NUM" val="11"/>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5.xml><?xml version="1.0" encoding="utf-8"?>
<p:tagLst xmlns:a="http://schemas.openxmlformats.org/drawingml/2006/main" xmlns:r="http://schemas.openxmlformats.org/officeDocument/2006/relationships" xmlns:p="http://schemas.openxmlformats.org/presentationml/2006/main">
  <p:tag name="NUM" val="13"/>
</p:tagLst>
</file>

<file path=ppt/tags/tag46.xml><?xml version="1.0" encoding="utf-8"?>
<p:tagLst xmlns:a="http://schemas.openxmlformats.org/drawingml/2006/main" xmlns:r="http://schemas.openxmlformats.org/officeDocument/2006/relationships" xmlns:p="http://schemas.openxmlformats.org/presentationml/2006/main">
  <p:tag name="NUM" val="14"/>
</p:tagLst>
</file>

<file path=ppt/tags/tag47.xml><?xml version="1.0" encoding="utf-8"?>
<p:tagLst xmlns:a="http://schemas.openxmlformats.org/drawingml/2006/main" xmlns:r="http://schemas.openxmlformats.org/officeDocument/2006/relationships" xmlns:p="http://schemas.openxmlformats.org/presentationml/2006/main">
  <p:tag name="NUM" val="15"/>
</p:tagLst>
</file>

<file path=ppt/tags/tag48.xml><?xml version="1.0" encoding="utf-8"?>
<p:tagLst xmlns:a="http://schemas.openxmlformats.org/drawingml/2006/main" xmlns:r="http://schemas.openxmlformats.org/officeDocument/2006/relationships" xmlns:p="http://schemas.openxmlformats.org/presentationml/2006/main">
  <p:tag name="NUM" val="16"/>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6"/>
</p:tagLst>
</file>

<file path=ppt/tags/tag65.xml><?xml version="1.0" encoding="utf-8"?>
<p:tagLst xmlns:a="http://schemas.openxmlformats.org/drawingml/2006/main" xmlns:r="http://schemas.openxmlformats.org/officeDocument/2006/relationships" xmlns:p="http://schemas.openxmlformats.org/presentationml/2006/main">
  <p:tag name="NUM" val="7"/>
</p:tagLst>
</file>

<file path=ppt/tags/tag66.xml><?xml version="1.0" encoding="utf-8"?>
<p:tagLst xmlns:a="http://schemas.openxmlformats.org/drawingml/2006/main" xmlns:r="http://schemas.openxmlformats.org/officeDocument/2006/relationships" xmlns:p="http://schemas.openxmlformats.org/presentationml/2006/main">
  <p:tag name="NUM" val="9"/>
</p:tagLst>
</file>

<file path=ppt/tags/tag67.xml><?xml version="1.0" encoding="utf-8"?>
<p:tagLst xmlns:a="http://schemas.openxmlformats.org/drawingml/2006/main" xmlns:r="http://schemas.openxmlformats.org/officeDocument/2006/relationships" xmlns:p="http://schemas.openxmlformats.org/presentationml/2006/main">
  <p:tag name="NUM" val="10"/>
</p:tagLst>
</file>

<file path=ppt/tags/tag68.xml><?xml version="1.0" encoding="utf-8"?>
<p:tagLst xmlns:a="http://schemas.openxmlformats.org/drawingml/2006/main" xmlns:r="http://schemas.openxmlformats.org/officeDocument/2006/relationships" xmlns:p="http://schemas.openxmlformats.org/presentationml/2006/main">
  <p:tag name="NUM" val="11"/>
</p:tagLst>
</file>

<file path=ppt/tags/tag69.xml><?xml version="1.0" encoding="utf-8"?>
<p:tagLst xmlns:a="http://schemas.openxmlformats.org/drawingml/2006/main" xmlns:r="http://schemas.openxmlformats.org/officeDocument/2006/relationships" xmlns:p="http://schemas.openxmlformats.org/presentationml/2006/main">
  <p:tag name="NUM" val="12"/>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70.xml><?xml version="1.0" encoding="utf-8"?>
<p:tagLst xmlns:a="http://schemas.openxmlformats.org/drawingml/2006/main" xmlns:r="http://schemas.openxmlformats.org/officeDocument/2006/relationships" xmlns:p="http://schemas.openxmlformats.org/presentationml/2006/main">
  <p:tag name="NUM" val="13"/>
</p:tagLst>
</file>

<file path=ppt/tags/tag71.xml><?xml version="1.0" encoding="utf-8"?>
<p:tagLst xmlns:a="http://schemas.openxmlformats.org/drawingml/2006/main" xmlns:r="http://schemas.openxmlformats.org/officeDocument/2006/relationships" xmlns:p="http://schemas.openxmlformats.org/presentationml/2006/main">
  <p:tag name="NUM" val="14"/>
</p:tagLst>
</file>

<file path=ppt/tags/tag72.xml><?xml version="1.0" encoding="utf-8"?>
<p:tagLst xmlns:a="http://schemas.openxmlformats.org/drawingml/2006/main" xmlns:r="http://schemas.openxmlformats.org/officeDocument/2006/relationships" xmlns:p="http://schemas.openxmlformats.org/presentationml/2006/main">
  <p:tag name="NUM" val="15"/>
</p:tagLst>
</file>

<file path=ppt/tags/tag73.xml><?xml version="1.0" encoding="utf-8"?>
<p:tagLst xmlns:a="http://schemas.openxmlformats.org/drawingml/2006/main" xmlns:r="http://schemas.openxmlformats.org/officeDocument/2006/relationships" xmlns:p="http://schemas.openxmlformats.org/presentationml/2006/main">
  <p:tag name="NUM" val="16"/>
</p:tagLst>
</file>

<file path=ppt/tags/tag74.xml><?xml version="1.0" encoding="utf-8"?>
<p:tagLst xmlns:a="http://schemas.openxmlformats.org/drawingml/2006/main" xmlns:r="http://schemas.openxmlformats.org/officeDocument/2006/relationships" xmlns:p="http://schemas.openxmlformats.org/presentationml/2006/main">
  <p:tag name="NUM" val="17"/>
</p:tagLst>
</file>

<file path=ppt/tags/tag75.xml><?xml version="1.0" encoding="utf-8"?>
<p:tagLst xmlns:a="http://schemas.openxmlformats.org/drawingml/2006/main" xmlns:r="http://schemas.openxmlformats.org/officeDocument/2006/relationships" xmlns:p="http://schemas.openxmlformats.org/presentationml/2006/main">
  <p:tag name="NUM" val="18"/>
</p:tagLst>
</file>

<file path=ppt/tags/tag76.xml><?xml version="1.0" encoding="utf-8"?>
<p:tagLst xmlns:a="http://schemas.openxmlformats.org/drawingml/2006/main" xmlns:r="http://schemas.openxmlformats.org/officeDocument/2006/relationships" xmlns:p="http://schemas.openxmlformats.org/presentationml/2006/main">
  <p:tag name="NUM" val="19"/>
</p:tagLst>
</file>

<file path=ppt/tags/tag77.xml><?xml version="1.0" encoding="utf-8"?>
<p:tagLst xmlns:a="http://schemas.openxmlformats.org/drawingml/2006/main" xmlns:r="http://schemas.openxmlformats.org/officeDocument/2006/relationships" xmlns:p="http://schemas.openxmlformats.org/presentationml/2006/main">
  <p:tag name="NUM" val="20"/>
</p:tagLst>
</file>

<file path=ppt/tags/tag78.xml><?xml version="1.0" encoding="utf-8"?>
<p:tagLst xmlns:a="http://schemas.openxmlformats.org/drawingml/2006/main" xmlns:r="http://schemas.openxmlformats.org/officeDocument/2006/relationships" xmlns:p="http://schemas.openxmlformats.org/presentationml/2006/main">
  <p:tag name="NUM" val="21"/>
</p:tagLst>
</file>

<file path=ppt/tags/tag79.xml><?xml version="1.0" encoding="utf-8"?>
<p:tagLst xmlns:a="http://schemas.openxmlformats.org/drawingml/2006/main" xmlns:r="http://schemas.openxmlformats.org/officeDocument/2006/relationships" xmlns:p="http://schemas.openxmlformats.org/presentationml/2006/main">
  <p:tag name="NUM" val="22"/>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80.xml><?xml version="1.0" encoding="utf-8"?>
<p:tagLst xmlns:a="http://schemas.openxmlformats.org/drawingml/2006/main" xmlns:r="http://schemas.openxmlformats.org/officeDocument/2006/relationships" xmlns:p="http://schemas.openxmlformats.org/presentationml/2006/main">
  <p:tag name="NUM" val="23"/>
</p:tagLst>
</file>

<file path=ppt/tags/tag81.xml><?xml version="1.0" encoding="utf-8"?>
<p:tagLst xmlns:a="http://schemas.openxmlformats.org/drawingml/2006/main" xmlns:r="http://schemas.openxmlformats.org/officeDocument/2006/relationships" xmlns:p="http://schemas.openxmlformats.org/presentationml/2006/main">
  <p:tag name="NUM" val="24"/>
</p:tagLst>
</file>

<file path=ppt/tags/tag82.xml><?xml version="1.0" encoding="utf-8"?>
<p:tagLst xmlns:a="http://schemas.openxmlformats.org/drawingml/2006/main" xmlns:r="http://schemas.openxmlformats.org/officeDocument/2006/relationships" xmlns:p="http://schemas.openxmlformats.org/presentationml/2006/main">
  <p:tag name="NUM" val="25"/>
</p:tagLst>
</file>

<file path=ppt/tags/tag83.xml><?xml version="1.0" encoding="utf-8"?>
<p:tagLst xmlns:a="http://schemas.openxmlformats.org/drawingml/2006/main" xmlns:r="http://schemas.openxmlformats.org/officeDocument/2006/relationships" xmlns:p="http://schemas.openxmlformats.org/presentationml/2006/main">
  <p:tag name="NUM" val="26"/>
</p:tagLst>
</file>

<file path=ppt/tags/tag84.xml><?xml version="1.0" encoding="utf-8"?>
<p:tagLst xmlns:a="http://schemas.openxmlformats.org/drawingml/2006/main" xmlns:r="http://schemas.openxmlformats.org/officeDocument/2006/relationships" xmlns:p="http://schemas.openxmlformats.org/presentationml/2006/main">
  <p:tag name="NUM" val="27"/>
</p:tagLst>
</file>

<file path=ppt/tags/tag85.xml><?xml version="1.0" encoding="utf-8"?>
<p:tagLst xmlns:a="http://schemas.openxmlformats.org/drawingml/2006/main" xmlns:r="http://schemas.openxmlformats.org/officeDocument/2006/relationships" xmlns:p="http://schemas.openxmlformats.org/presentationml/2006/main">
  <p:tag name="NUM" val="28"/>
</p:tagLst>
</file>

<file path=ppt/tags/tag86.xml><?xml version="1.0" encoding="utf-8"?>
<p:tagLst xmlns:a="http://schemas.openxmlformats.org/drawingml/2006/main" xmlns:r="http://schemas.openxmlformats.org/officeDocument/2006/relationships" xmlns:p="http://schemas.openxmlformats.org/presentationml/2006/main">
  <p:tag name="NUM" val="29"/>
</p:tagLst>
</file>

<file path=ppt/tags/tag87.xml><?xml version="1.0" encoding="utf-8"?>
<p:tagLst xmlns:a="http://schemas.openxmlformats.org/drawingml/2006/main" xmlns:r="http://schemas.openxmlformats.org/officeDocument/2006/relationships" xmlns:p="http://schemas.openxmlformats.org/presentationml/2006/main">
  <p:tag name="NUM" val="30"/>
</p:tagLst>
</file>

<file path=ppt/tags/tag88.xml><?xml version="1.0" encoding="utf-8"?>
<p:tagLst xmlns:a="http://schemas.openxmlformats.org/drawingml/2006/main" xmlns:r="http://schemas.openxmlformats.org/officeDocument/2006/relationships" xmlns:p="http://schemas.openxmlformats.org/presentationml/2006/main">
  <p:tag name="NUM" val="31"/>
</p:tagLst>
</file>

<file path=ppt/tags/tag89.xml><?xml version="1.0" encoding="utf-8"?>
<p:tagLst xmlns:a="http://schemas.openxmlformats.org/drawingml/2006/main" xmlns:r="http://schemas.openxmlformats.org/officeDocument/2006/relationships" xmlns:p="http://schemas.openxmlformats.org/presentationml/2006/main">
  <p:tag name="NUM" val="32"/>
</p:tagLst>
</file>

<file path=ppt/tags/tag9.xml><?xml version="1.0" encoding="utf-8"?>
<p:tagLst xmlns:a="http://schemas.openxmlformats.org/drawingml/2006/main" xmlns:r="http://schemas.openxmlformats.org/officeDocument/2006/relationships" xmlns:p="http://schemas.openxmlformats.org/presentationml/2006/main">
  <p:tag name="NUM" val="8"/>
</p:tagLst>
</file>

<file path=ppt/tags/tag90.xml><?xml version="1.0" encoding="utf-8"?>
<p:tagLst xmlns:a="http://schemas.openxmlformats.org/drawingml/2006/main" xmlns:r="http://schemas.openxmlformats.org/officeDocument/2006/relationships" xmlns:p="http://schemas.openxmlformats.org/presentationml/2006/main">
  <p:tag name="NUM" val="33"/>
</p:tagLst>
</file>

<file path=ppt/tags/tag91.xml><?xml version="1.0" encoding="utf-8"?>
<p:tagLst xmlns:a="http://schemas.openxmlformats.org/drawingml/2006/main" xmlns:r="http://schemas.openxmlformats.org/officeDocument/2006/relationships" xmlns:p="http://schemas.openxmlformats.org/presentationml/2006/main">
  <p:tag name="NUM" val="34"/>
</p:tagLst>
</file>

<file path=ppt/tags/tag92.xml><?xml version="1.0" encoding="utf-8"?>
<p:tagLst xmlns:a="http://schemas.openxmlformats.org/drawingml/2006/main" xmlns:r="http://schemas.openxmlformats.org/officeDocument/2006/relationships" xmlns:p="http://schemas.openxmlformats.org/presentationml/2006/main">
  <p:tag name="NUM" val="35"/>
</p:tagLst>
</file>

<file path=ppt/tags/tag93.xml><?xml version="1.0" encoding="utf-8"?>
<p:tagLst xmlns:a="http://schemas.openxmlformats.org/drawingml/2006/main" xmlns:r="http://schemas.openxmlformats.org/officeDocument/2006/relationships" xmlns:p="http://schemas.openxmlformats.org/presentationml/2006/main">
  <p:tag name="NUM" val="36"/>
</p:tagLst>
</file>

<file path=ppt/tags/tag94.xml><?xml version="1.0" encoding="utf-8"?>
<p:tagLst xmlns:a="http://schemas.openxmlformats.org/drawingml/2006/main" xmlns:r="http://schemas.openxmlformats.org/officeDocument/2006/relationships" xmlns:p="http://schemas.openxmlformats.org/presentationml/2006/main">
  <p:tag name="NUM" val="37"/>
</p:tagLst>
</file>

<file path=ppt/tags/tag95.xml><?xml version="1.0" encoding="utf-8"?>
<p:tagLst xmlns:a="http://schemas.openxmlformats.org/drawingml/2006/main" xmlns:r="http://schemas.openxmlformats.org/officeDocument/2006/relationships" xmlns:p="http://schemas.openxmlformats.org/presentationml/2006/main">
  <p:tag name="NUM" val="38"/>
</p:tagLst>
</file>

<file path=ppt/tags/tag96.xml><?xml version="1.0" encoding="utf-8"?>
<p:tagLst xmlns:a="http://schemas.openxmlformats.org/drawingml/2006/main" xmlns:r="http://schemas.openxmlformats.org/officeDocument/2006/relationships" xmlns:p="http://schemas.openxmlformats.org/presentationml/2006/main">
  <p:tag name="NUM" val="39"/>
</p:tagLst>
</file>

<file path=ppt/tags/tag97.xml><?xml version="1.0" encoding="utf-8"?>
<p:tagLst xmlns:a="http://schemas.openxmlformats.org/drawingml/2006/main" xmlns:r="http://schemas.openxmlformats.org/officeDocument/2006/relationships" xmlns:p="http://schemas.openxmlformats.org/presentationml/2006/main">
  <p:tag name="NUM" val="40"/>
</p:tagLst>
</file>

<file path=ppt/tags/tag98.xml><?xml version="1.0" encoding="utf-8"?>
<p:tagLst xmlns:a="http://schemas.openxmlformats.org/drawingml/2006/main" xmlns:r="http://schemas.openxmlformats.org/officeDocument/2006/relationships" xmlns:p="http://schemas.openxmlformats.org/presentationml/2006/main">
  <p:tag name="NUM" val="41"/>
</p:tagLst>
</file>

<file path=ppt/tags/tag99.xml><?xml version="1.0" encoding="utf-8"?>
<p:tagLst xmlns:a="http://schemas.openxmlformats.org/drawingml/2006/main" xmlns:r="http://schemas.openxmlformats.org/officeDocument/2006/relationships" xmlns:p="http://schemas.openxmlformats.org/presentationml/2006/main">
  <p:tag name="NUM" val="4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Props1.xml><?xml version="1.0" encoding="utf-8"?>
<ds:datastoreItem xmlns:ds="http://schemas.openxmlformats.org/officeDocument/2006/customXml" ds:itemID="{3186D807-5EE6-4CD6-9AE8-96DD1625DDF4}"/>
</file>

<file path=customXml/itemProps2.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3.xml><?xml version="1.0" encoding="utf-8"?>
<ds:datastoreItem xmlns:ds="http://schemas.openxmlformats.org/officeDocument/2006/customXml" ds:itemID="{8D18C74F-8C52-466E-A10D-4AD6BA5C27E3}">
  <ds:schemaRefs>
    <ds:schemaRef ds:uri="5d8cb512-8caa-4c62-a230-b198bf2f1b24"/>
    <ds:schemaRef ds:uri="d846f08c-19f0-42fa-9c9e-63f1d88fd1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2152</Words>
  <Application>Microsoft Office PowerPoint</Application>
  <PresentationFormat>Grand écran</PresentationFormat>
  <Paragraphs>500</Paragraphs>
  <Slides>44</Slides>
  <Notes>6</Notes>
  <HiddenSlides>0</HiddenSlides>
  <MMClips>0</MMClips>
  <ScaleCrop>false</ScaleCrop>
  <HeadingPairs>
    <vt:vector size="6" baseType="variant">
      <vt:variant>
        <vt:lpstr>Polices utilisées</vt:lpstr>
      </vt:variant>
      <vt:variant>
        <vt:i4>13</vt:i4>
      </vt:variant>
      <vt:variant>
        <vt:lpstr>Thème</vt:lpstr>
      </vt:variant>
      <vt:variant>
        <vt:i4>2</vt:i4>
      </vt:variant>
      <vt:variant>
        <vt:lpstr>Titres des diapositives</vt:lpstr>
      </vt:variant>
      <vt:variant>
        <vt:i4>44</vt:i4>
      </vt:variant>
    </vt:vector>
  </HeadingPairs>
  <TitlesOfParts>
    <vt:vector size="59" baseType="lpstr">
      <vt:lpstr>Aharoni</vt:lpstr>
      <vt:lpstr>-apple-system</vt:lpstr>
      <vt:lpstr>Arial</vt:lpstr>
      <vt:lpstr>Bahnschrift Light SemiCondensed</vt:lpstr>
      <vt:lpstr>Berlin Sans FB</vt:lpstr>
      <vt:lpstr>Berlin Sans FB Demi</vt:lpstr>
      <vt:lpstr>Calibri</vt:lpstr>
      <vt:lpstr>Calibri Light</vt:lpstr>
      <vt:lpstr>Congenial Black</vt:lpstr>
      <vt:lpstr>Segoe UI</vt:lpstr>
      <vt:lpstr>Segoe UI (Corps)</vt:lpstr>
      <vt:lpstr>Segoe UI Semibold</vt:lpstr>
      <vt:lpstr>Wingdings</vt:lpstr>
      <vt:lpstr>Thème Office</vt:lpstr>
      <vt:lpstr>Conception personnalisée</vt:lpstr>
      <vt:lpstr>Présentation PowerPoint</vt:lpstr>
      <vt:lpstr>Présentation PowerPoint</vt:lpstr>
      <vt:lpstr>Présentation PowerPoint</vt:lpstr>
      <vt:lpstr>Retour d’expérience sur la gouvernance transverse entre Power Platform, Datas(Power BI/Fabric), Azure</vt:lpstr>
      <vt:lpstr>Qu’entend-on par gouvernance ?</vt:lpstr>
      <vt:lpstr>Etat de l’art</vt:lpstr>
      <vt:lpstr>De la solution IT aux possibilités métier</vt:lpstr>
      <vt:lpstr>Du besoin métier aux réponses IT</vt:lpstr>
      <vt:lpstr>Gouvernance : vision IT / vision métier</vt:lpstr>
      <vt:lpstr>Comment ça marche ailleurs</vt:lpstr>
      <vt:lpstr>L’équipe historique évolue avec le low code</vt:lpstr>
      <vt:lpstr>La gouvernance transverse par les « IT Ops »</vt:lpstr>
      <vt:lpstr>La « A Team » - Les experts multi-compétences</vt:lpstr>
      <vt:lpstr>Quels apports de gouvernance  pour chacune des briques technologiques ?</vt:lpstr>
      <vt:lpstr>#1 Mise en place du Cloud Azure Standards de Microsoft</vt:lpstr>
      <vt:lpstr>#2 Platform Engineering Démarche globale</vt:lpstr>
      <vt:lpstr>#3 Data visualization  Le monitoring pour inventorier et cartographier </vt:lpstr>
      <vt:lpstr>Les premiers outils transverse : Fabric et PureView</vt:lpstr>
      <vt:lpstr>#4 Low Code : Retour d’expérience Communication technique entre les outils de gouvernance</vt:lpstr>
      <vt:lpstr>#5 Vision La convergence des objectifs vers la solution d’entreprise</vt:lpstr>
      <vt:lpstr> UI UX - Bonnes pratiques &amp; Pièges à éviter </vt:lpstr>
      <vt:lpstr>UI / UX : La différence</vt:lpstr>
      <vt:lpstr>UI / UX / UQUOI : Les 3 composantes</vt:lpstr>
      <vt:lpstr>UI / UX / UQUOI </vt:lpstr>
      <vt:lpstr>Importance du ciblage utilisateur</vt:lpstr>
      <vt:lpstr>Design selon le profil utilisateur</vt:lpstr>
      <vt:lpstr>Présentation PowerPoint</vt:lpstr>
      <vt:lpstr>Exemple de matrice : Application Pointage mensuel</vt:lpstr>
      <vt:lpstr>Le piège à éviter</vt:lpstr>
      <vt:lpstr>Quelques règles</vt:lpstr>
      <vt:lpstr>En conclusion</vt:lpstr>
      <vt:lpstr>Nouveautés, liens pratiques, …</vt:lpstr>
      <vt:lpstr>Améliorations de l'outil Moniteur</vt:lpstr>
      <vt:lpstr>Routage des makers -&gt; GA !</vt:lpstr>
      <vt:lpstr>Appels directs aux StoredProcs SQL</vt:lpstr>
      <vt:lpstr>Tables virtuelles dans Power Pages</vt:lpstr>
      <vt:lpstr>Intégration Dataverse &lt;-&gt; Fabric : GA !</vt:lpstr>
      <vt:lpstr>Réaffecation en bloc des flux orphelins</vt:lpstr>
      <vt:lpstr>Copilot et Power Automate</vt:lpstr>
      <vt:lpstr>Tester AI Builder sur un env. développeur</vt:lpstr>
      <vt:lpstr>Graphiques Power BI dans Loop</vt:lpstr>
      <vt:lpstr>Contrôles modernes – A venir en 2024</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Emmanuel Gallis</cp:lastModifiedBy>
  <cp:revision>1</cp:revision>
  <dcterms:created xsi:type="dcterms:W3CDTF">2022-03-01T10:43:55Z</dcterms:created>
  <dcterms:modified xsi:type="dcterms:W3CDTF">2024-01-31T12:32:58Z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